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85" r:id="rId3"/>
    <p:sldId id="399" r:id="rId4"/>
    <p:sldId id="350" r:id="rId5"/>
    <p:sldId id="256" r:id="rId6"/>
    <p:sldId id="397" r:id="rId7"/>
    <p:sldId id="398" r:id="rId8"/>
    <p:sldId id="373" r:id="rId9"/>
    <p:sldId id="383" r:id="rId10"/>
    <p:sldId id="384" r:id="rId11"/>
    <p:sldId id="376" r:id="rId12"/>
    <p:sldId id="351" r:id="rId13"/>
    <p:sldId id="374" r:id="rId14"/>
    <p:sldId id="392" r:id="rId15"/>
    <p:sldId id="3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00467A"/>
    <a:srgbClr val="FFF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B0DBA-D726-4602-AAA3-9BE8F2A33C1E}" v="18" dt="2020-12-02T22:46:01.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57625" autoAdjust="0"/>
  </p:normalViewPr>
  <p:slideViewPr>
    <p:cSldViewPr snapToGrid="0">
      <p:cViewPr varScale="1">
        <p:scale>
          <a:sx n="38" d="100"/>
          <a:sy n="38" d="100"/>
        </p:scale>
        <p:origin x="984" y="4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Fege" userId="5aac90411c4abdfd" providerId="LiveId" clId="{591B0DBA-D726-4602-AAA3-9BE8F2A33C1E}"/>
    <pc:docChg chg="undo custSel addSld delSld modSld">
      <pc:chgData name="Pat Fege" userId="5aac90411c4abdfd" providerId="LiveId" clId="{591B0DBA-D726-4602-AAA3-9BE8F2A33C1E}" dt="2020-12-02T22:47:58.365" v="733" actId="20577"/>
      <pc:docMkLst>
        <pc:docMk/>
      </pc:docMkLst>
      <pc:sldChg chg="del modNotesTx">
        <pc:chgData name="Pat Fege" userId="5aac90411c4abdfd" providerId="LiveId" clId="{591B0DBA-D726-4602-AAA3-9BE8F2A33C1E}" dt="2020-11-30T15:31:45.026" v="195" actId="47"/>
        <pc:sldMkLst>
          <pc:docMk/>
          <pc:sldMk cId="4177921834" sldId="259"/>
        </pc:sldMkLst>
      </pc:sldChg>
      <pc:sldChg chg="del">
        <pc:chgData name="Pat Fege" userId="5aac90411c4abdfd" providerId="LiveId" clId="{591B0DBA-D726-4602-AAA3-9BE8F2A33C1E}" dt="2020-11-30T17:14:49.647" v="586" actId="47"/>
        <pc:sldMkLst>
          <pc:docMk/>
          <pc:sldMk cId="4115058953" sldId="262"/>
        </pc:sldMkLst>
      </pc:sldChg>
      <pc:sldChg chg="modSp del mod">
        <pc:chgData name="Pat Fege" userId="5aac90411c4abdfd" providerId="LiveId" clId="{591B0DBA-D726-4602-AAA3-9BE8F2A33C1E}" dt="2020-11-30T16:53:11.912" v="488" actId="47"/>
        <pc:sldMkLst>
          <pc:docMk/>
          <pc:sldMk cId="0" sldId="349"/>
        </pc:sldMkLst>
        <pc:picChg chg="mod">
          <ac:chgData name="Pat Fege" userId="5aac90411c4abdfd" providerId="LiveId" clId="{591B0DBA-D726-4602-AAA3-9BE8F2A33C1E}" dt="2020-11-30T16:20:43.509" v="239" actId="1076"/>
          <ac:picMkLst>
            <pc:docMk/>
            <pc:sldMk cId="0" sldId="349"/>
            <ac:picMk id="6" creationId="{ACB3407F-EB0A-47FA-B3CE-939EC5486ACF}"/>
          </ac:picMkLst>
        </pc:picChg>
      </pc:sldChg>
      <pc:sldChg chg="modNotesTx">
        <pc:chgData name="Pat Fege" userId="5aac90411c4abdfd" providerId="LiveId" clId="{591B0DBA-D726-4602-AAA3-9BE8F2A33C1E}" dt="2020-11-29T16:49:38.880" v="138" actId="11"/>
        <pc:sldMkLst>
          <pc:docMk/>
          <pc:sldMk cId="3642386596" sldId="350"/>
        </pc:sldMkLst>
      </pc:sldChg>
      <pc:sldChg chg="addSp delSp modSp mod modNotesTx">
        <pc:chgData name="Pat Fege" userId="5aac90411c4abdfd" providerId="LiveId" clId="{591B0DBA-D726-4602-AAA3-9BE8F2A33C1E}" dt="2020-12-02T22:46:52.454" v="715" actId="20577"/>
        <pc:sldMkLst>
          <pc:docMk/>
          <pc:sldMk cId="662129787" sldId="351"/>
        </pc:sldMkLst>
        <pc:picChg chg="add del">
          <ac:chgData name="Pat Fege" userId="5aac90411c4abdfd" providerId="LiveId" clId="{591B0DBA-D726-4602-AAA3-9BE8F2A33C1E}" dt="2020-12-02T22:45:57.627" v="685" actId="478"/>
          <ac:picMkLst>
            <pc:docMk/>
            <pc:sldMk cId="662129787" sldId="351"/>
            <ac:picMk id="3" creationId="{48BEDC2E-90E5-48D8-AFED-5C34B9660320}"/>
          </ac:picMkLst>
        </pc:picChg>
        <pc:picChg chg="add mod">
          <ac:chgData name="Pat Fege" userId="5aac90411c4abdfd" providerId="LiveId" clId="{591B0DBA-D726-4602-AAA3-9BE8F2A33C1E}" dt="2020-12-02T22:46:23.216" v="693" actId="1037"/>
          <ac:picMkLst>
            <pc:docMk/>
            <pc:sldMk cId="662129787" sldId="351"/>
            <ac:picMk id="6" creationId="{4F27696C-B61D-4E1A-B6B9-2C13DF311619}"/>
          </ac:picMkLst>
        </pc:picChg>
      </pc:sldChg>
      <pc:sldChg chg="modNotesTx">
        <pc:chgData name="Pat Fege" userId="5aac90411c4abdfd" providerId="LiveId" clId="{591B0DBA-D726-4602-AAA3-9BE8F2A33C1E}" dt="2020-12-02T22:43:07.562" v="677" actId="6549"/>
        <pc:sldMkLst>
          <pc:docMk/>
          <pc:sldMk cId="760990183" sldId="373"/>
        </pc:sldMkLst>
      </pc:sldChg>
      <pc:sldChg chg="addSp delSp modSp mod">
        <pc:chgData name="Pat Fege" userId="5aac90411c4abdfd" providerId="LiveId" clId="{591B0DBA-D726-4602-AAA3-9BE8F2A33C1E}" dt="2020-12-02T00:48:14.452" v="665" actId="1076"/>
        <pc:sldMkLst>
          <pc:docMk/>
          <pc:sldMk cId="2655097686" sldId="376"/>
        </pc:sldMkLst>
        <pc:picChg chg="del">
          <ac:chgData name="Pat Fege" userId="5aac90411c4abdfd" providerId="LiveId" clId="{591B0DBA-D726-4602-AAA3-9BE8F2A33C1E}" dt="2020-12-02T00:46:42.403" v="647" actId="478"/>
          <ac:picMkLst>
            <pc:docMk/>
            <pc:sldMk cId="2655097686" sldId="376"/>
            <ac:picMk id="5" creationId="{02722858-A52E-4A93-979B-366A78D7B771}"/>
          </ac:picMkLst>
        </pc:picChg>
        <pc:picChg chg="add mod">
          <ac:chgData name="Pat Fege" userId="5aac90411c4abdfd" providerId="LiveId" clId="{591B0DBA-D726-4602-AAA3-9BE8F2A33C1E}" dt="2020-12-02T00:48:14.452" v="665" actId="1076"/>
          <ac:picMkLst>
            <pc:docMk/>
            <pc:sldMk cId="2655097686" sldId="376"/>
            <ac:picMk id="6" creationId="{B17DF2C3-7310-49DA-A321-6BF060D0B8B0}"/>
          </ac:picMkLst>
        </pc:picChg>
      </pc:sldChg>
      <pc:sldChg chg="del">
        <pc:chgData name="Pat Fege" userId="5aac90411c4abdfd" providerId="LiveId" clId="{591B0DBA-D726-4602-AAA3-9BE8F2A33C1E}" dt="2020-11-30T16:18:54.856" v="234" actId="47"/>
        <pc:sldMkLst>
          <pc:docMk/>
          <pc:sldMk cId="3149793047" sldId="378"/>
        </pc:sldMkLst>
      </pc:sldChg>
      <pc:sldChg chg="modNotesTx">
        <pc:chgData name="Pat Fege" userId="5aac90411c4abdfd" providerId="LiveId" clId="{591B0DBA-D726-4602-AAA3-9BE8F2A33C1E}" dt="2020-11-30T16:54:06.350" v="539" actId="20577"/>
        <pc:sldMkLst>
          <pc:docMk/>
          <pc:sldMk cId="868520899" sldId="383"/>
        </pc:sldMkLst>
      </pc:sldChg>
      <pc:sldChg chg="modSp mod">
        <pc:chgData name="Pat Fege" userId="5aac90411c4abdfd" providerId="LiveId" clId="{591B0DBA-D726-4602-AAA3-9BE8F2A33C1E}" dt="2020-12-02T22:47:58.365" v="733" actId="20577"/>
        <pc:sldMkLst>
          <pc:docMk/>
          <pc:sldMk cId="3459758259" sldId="385"/>
        </pc:sldMkLst>
        <pc:spChg chg="mod">
          <ac:chgData name="Pat Fege" userId="5aac90411c4abdfd" providerId="LiveId" clId="{591B0DBA-D726-4602-AAA3-9BE8F2A33C1E}" dt="2020-12-02T22:47:58.365" v="733" actId="20577"/>
          <ac:spMkLst>
            <pc:docMk/>
            <pc:sldMk cId="3459758259" sldId="385"/>
            <ac:spMk id="3" creationId="{B1ED37B3-C2AF-4207-B64A-27939D27FA02}"/>
          </ac:spMkLst>
        </pc:spChg>
      </pc:sldChg>
      <pc:sldChg chg="modSp del mod modNotesTx">
        <pc:chgData name="Pat Fege" userId="5aac90411c4abdfd" providerId="LiveId" clId="{591B0DBA-D726-4602-AAA3-9BE8F2A33C1E}" dt="2020-11-30T19:22:33.578" v="642" actId="47"/>
        <pc:sldMkLst>
          <pc:docMk/>
          <pc:sldMk cId="1931306230" sldId="389"/>
        </pc:sldMkLst>
        <pc:picChg chg="mod">
          <ac:chgData name="Pat Fege" userId="5aac90411c4abdfd" providerId="LiveId" clId="{591B0DBA-D726-4602-AAA3-9BE8F2A33C1E}" dt="2020-11-29T15:24:34.036" v="0" actId="1076"/>
          <ac:picMkLst>
            <pc:docMk/>
            <pc:sldMk cId="1931306230" sldId="389"/>
            <ac:picMk id="3" creationId="{5DB02573-C346-4ABF-90EC-E0513C130538}"/>
          </ac:picMkLst>
        </pc:picChg>
      </pc:sldChg>
      <pc:sldChg chg="del">
        <pc:chgData name="Pat Fege" userId="5aac90411c4abdfd" providerId="LiveId" clId="{591B0DBA-D726-4602-AAA3-9BE8F2A33C1E}" dt="2020-11-30T19:22:17.547" v="640" actId="47"/>
        <pc:sldMkLst>
          <pc:docMk/>
          <pc:sldMk cId="1538363183" sldId="390"/>
        </pc:sldMkLst>
      </pc:sldChg>
      <pc:sldChg chg="del">
        <pc:chgData name="Pat Fege" userId="5aac90411c4abdfd" providerId="LiveId" clId="{591B0DBA-D726-4602-AAA3-9BE8F2A33C1E}" dt="2020-11-30T17:14:53.345" v="587" actId="47"/>
        <pc:sldMkLst>
          <pc:docMk/>
          <pc:sldMk cId="3923265415" sldId="391"/>
        </pc:sldMkLst>
      </pc:sldChg>
      <pc:sldChg chg="addSp delSp modSp add mod modNotesTx">
        <pc:chgData name="Pat Fege" userId="5aac90411c4abdfd" providerId="LiveId" clId="{591B0DBA-D726-4602-AAA3-9BE8F2A33C1E}" dt="2020-11-30T19:24:10.720" v="646" actId="6549"/>
        <pc:sldMkLst>
          <pc:docMk/>
          <pc:sldMk cId="2858851245" sldId="392"/>
        </pc:sldMkLst>
        <pc:spChg chg="mod">
          <ac:chgData name="Pat Fege" userId="5aac90411c4abdfd" providerId="LiveId" clId="{591B0DBA-D726-4602-AAA3-9BE8F2A33C1E}" dt="2020-11-30T19:18:14.325" v="631" actId="1076"/>
          <ac:spMkLst>
            <pc:docMk/>
            <pc:sldMk cId="2858851245" sldId="392"/>
            <ac:spMk id="10" creationId="{7DC998A7-674B-47AE-8CF3-45539FB981F8}"/>
          </ac:spMkLst>
        </pc:spChg>
        <pc:spChg chg="add del mod">
          <ac:chgData name="Pat Fege" userId="5aac90411c4abdfd" providerId="LiveId" clId="{591B0DBA-D726-4602-AAA3-9BE8F2A33C1E}" dt="2020-11-30T18:38:24.568" v="589"/>
          <ac:spMkLst>
            <pc:docMk/>
            <pc:sldMk cId="2858851245" sldId="392"/>
            <ac:spMk id="11" creationId="{BF243960-C769-4300-BFA4-9FB6E2B07BB3}"/>
          </ac:spMkLst>
        </pc:spChg>
        <pc:picChg chg="del mod">
          <ac:chgData name="Pat Fege" userId="5aac90411c4abdfd" providerId="LiveId" clId="{591B0DBA-D726-4602-AAA3-9BE8F2A33C1E}" dt="2020-11-30T19:04:40.774" v="601" actId="478"/>
          <ac:picMkLst>
            <pc:docMk/>
            <pc:sldMk cId="2858851245" sldId="392"/>
            <ac:picMk id="3" creationId="{5DB02573-C346-4ABF-90EC-E0513C130538}"/>
          </ac:picMkLst>
        </pc:picChg>
        <pc:picChg chg="del">
          <ac:chgData name="Pat Fege" userId="5aac90411c4abdfd" providerId="LiveId" clId="{591B0DBA-D726-4602-AAA3-9BE8F2A33C1E}" dt="2020-11-30T18:38:10.503" v="588" actId="478"/>
          <ac:picMkLst>
            <pc:docMk/>
            <pc:sldMk cId="2858851245" sldId="392"/>
            <ac:picMk id="4" creationId="{1A81768E-7135-4B45-8825-3FDB5778396A}"/>
          </ac:picMkLst>
        </pc:picChg>
        <pc:picChg chg="add mod">
          <ac:chgData name="Pat Fege" userId="5aac90411c4abdfd" providerId="LiveId" clId="{591B0DBA-D726-4602-AAA3-9BE8F2A33C1E}" dt="2020-11-30T19:15:39.701" v="615" actId="1076"/>
          <ac:picMkLst>
            <pc:docMk/>
            <pc:sldMk cId="2858851245" sldId="392"/>
            <ac:picMk id="5" creationId="{3CEA2145-2811-4454-8EA7-10BC9BF17B88}"/>
          </ac:picMkLst>
        </pc:picChg>
        <pc:picChg chg="add mod">
          <ac:chgData name="Pat Fege" userId="5aac90411c4abdfd" providerId="LiveId" clId="{591B0DBA-D726-4602-AAA3-9BE8F2A33C1E}" dt="2020-11-30T19:18:18.565" v="632" actId="1076"/>
          <ac:picMkLst>
            <pc:docMk/>
            <pc:sldMk cId="2858851245" sldId="392"/>
            <ac:picMk id="12" creationId="{A87FE498-B4EC-4831-BC45-AD66E4072793}"/>
          </ac:picMkLst>
        </pc:picChg>
        <pc:picChg chg="del">
          <ac:chgData name="Pat Fege" userId="5aac90411c4abdfd" providerId="LiveId" clId="{591B0DBA-D726-4602-AAA3-9BE8F2A33C1E}" dt="2020-11-29T15:40:19.782" v="37" actId="478"/>
          <ac:picMkLst>
            <pc:docMk/>
            <pc:sldMk cId="2858851245" sldId="392"/>
            <ac:picMk id="13" creationId="{E79544E8-B99A-405C-8EDC-FBD4BF9C6B18}"/>
          </ac:picMkLst>
        </pc:picChg>
        <pc:picChg chg="add del mod">
          <ac:chgData name="Pat Fege" userId="5aac90411c4abdfd" providerId="LiveId" clId="{591B0DBA-D726-4602-AAA3-9BE8F2A33C1E}" dt="2020-11-30T19:15:23.811" v="611" actId="478"/>
          <ac:picMkLst>
            <pc:docMk/>
            <pc:sldMk cId="2858851245" sldId="392"/>
            <ac:picMk id="14" creationId="{4EB125E4-B14B-42FA-BF45-2333A9B76690}"/>
          </ac:picMkLst>
        </pc:picChg>
        <pc:picChg chg="add del mod">
          <ac:chgData name="Pat Fege" userId="5aac90411c4abdfd" providerId="LiveId" clId="{591B0DBA-D726-4602-AAA3-9BE8F2A33C1E}" dt="2020-11-30T19:16:57.835" v="617" actId="478"/>
          <ac:picMkLst>
            <pc:docMk/>
            <pc:sldMk cId="2858851245" sldId="392"/>
            <ac:picMk id="16" creationId="{80249E73-3CDB-432F-8303-BFEA1348FA9E}"/>
          </ac:picMkLst>
        </pc:picChg>
        <pc:picChg chg="add mod">
          <ac:chgData name="Pat Fege" userId="5aac90411c4abdfd" providerId="LiveId" clId="{591B0DBA-D726-4602-AAA3-9BE8F2A33C1E}" dt="2020-11-30T19:18:33.326" v="634" actId="1036"/>
          <ac:picMkLst>
            <pc:docMk/>
            <pc:sldMk cId="2858851245" sldId="392"/>
            <ac:picMk id="18" creationId="{93E302CE-A99B-41DC-8B5B-4C96A199F033}"/>
          </ac:picMkLst>
        </pc:picChg>
      </pc:sldChg>
      <pc:sldChg chg="addSp delSp modSp add mod modNotesTx">
        <pc:chgData name="Pat Fege" userId="5aac90411c4abdfd" providerId="LiveId" clId="{591B0DBA-D726-4602-AAA3-9BE8F2A33C1E}" dt="2020-11-30T17:14:40.777" v="585"/>
        <pc:sldMkLst>
          <pc:docMk/>
          <pc:sldMk cId="2887253810" sldId="393"/>
        </pc:sldMkLst>
        <pc:picChg chg="add del mod">
          <ac:chgData name="Pat Fege" userId="5aac90411c4abdfd" providerId="LiveId" clId="{591B0DBA-D726-4602-AAA3-9BE8F2A33C1E}" dt="2020-11-30T17:12:13.347" v="540" actId="478"/>
          <ac:picMkLst>
            <pc:docMk/>
            <pc:sldMk cId="2887253810" sldId="393"/>
            <ac:picMk id="3" creationId="{D8574AE0-4D70-4305-B116-BA74330DBE03}"/>
          </ac:picMkLst>
        </pc:picChg>
        <pc:picChg chg="add mod">
          <ac:chgData name="Pat Fege" userId="5aac90411c4abdfd" providerId="LiveId" clId="{591B0DBA-D726-4602-AAA3-9BE8F2A33C1E}" dt="2020-11-30T17:13:52.889" v="582" actId="1076"/>
          <ac:picMkLst>
            <pc:docMk/>
            <pc:sldMk cId="2887253810" sldId="393"/>
            <ac:picMk id="4" creationId="{3FCAFC70-C4E9-4540-95ED-29262DE1C470}"/>
          </ac:picMkLst>
        </pc:picChg>
        <pc:picChg chg="del mod">
          <ac:chgData name="Pat Fege" userId="5aac90411c4abdfd" providerId="LiveId" clId="{591B0DBA-D726-4602-AAA3-9BE8F2A33C1E}" dt="2020-11-29T15:52:20.461" v="103" actId="478"/>
          <ac:picMkLst>
            <pc:docMk/>
            <pc:sldMk cId="2887253810" sldId="393"/>
            <ac:picMk id="8" creationId="{5330E5AF-C059-499D-878B-F2857942263C}"/>
          </ac:picMkLst>
        </pc:picChg>
      </pc:sldChg>
      <pc:sldChg chg="addSp delSp modSp new del mod">
        <pc:chgData name="Pat Fege" userId="5aac90411c4abdfd" providerId="LiveId" clId="{591B0DBA-D726-4602-AAA3-9BE8F2A33C1E}" dt="2020-11-30T19:22:19.242" v="641" actId="47"/>
        <pc:sldMkLst>
          <pc:docMk/>
          <pc:sldMk cId="1369157482" sldId="394"/>
        </pc:sldMkLst>
        <pc:spChg chg="del">
          <ac:chgData name="Pat Fege" userId="5aac90411c4abdfd" providerId="LiveId" clId="{591B0DBA-D726-4602-AAA3-9BE8F2A33C1E}" dt="2020-11-29T16:14:33.898" v="105" actId="22"/>
          <ac:spMkLst>
            <pc:docMk/>
            <pc:sldMk cId="1369157482" sldId="394"/>
            <ac:spMk id="3" creationId="{7431CA77-1286-4F85-BEF9-585DBB7160F8}"/>
          </ac:spMkLst>
        </pc:spChg>
        <pc:picChg chg="add mod ord">
          <ac:chgData name="Pat Fege" userId="5aac90411c4abdfd" providerId="LiveId" clId="{591B0DBA-D726-4602-AAA3-9BE8F2A33C1E}" dt="2020-11-29T16:14:49.723" v="108" actId="14100"/>
          <ac:picMkLst>
            <pc:docMk/>
            <pc:sldMk cId="1369157482" sldId="394"/>
            <ac:picMk id="5" creationId="{FE1279FF-768D-4D93-956A-497042253CB8}"/>
          </ac:picMkLst>
        </pc:picChg>
      </pc:sldChg>
      <pc:sldChg chg="addSp delSp modSp add del mod">
        <pc:chgData name="Pat Fege" userId="5aac90411c4abdfd" providerId="LiveId" clId="{591B0DBA-D726-4602-AAA3-9BE8F2A33C1E}" dt="2020-11-30T16:20:52.354" v="241" actId="47"/>
        <pc:sldMkLst>
          <pc:docMk/>
          <pc:sldMk cId="3770299629" sldId="395"/>
        </pc:sldMkLst>
        <pc:picChg chg="add del mod">
          <ac:chgData name="Pat Fege" userId="5aac90411c4abdfd" providerId="LiveId" clId="{591B0DBA-D726-4602-AAA3-9BE8F2A33C1E}" dt="2020-11-29T17:05:06.109" v="143" actId="478"/>
          <ac:picMkLst>
            <pc:docMk/>
            <pc:sldMk cId="3770299629" sldId="395"/>
            <ac:picMk id="3" creationId="{D398C049-CFC6-4B14-8A89-1E1DC8F4EEE2}"/>
          </ac:picMkLst>
        </pc:picChg>
        <pc:picChg chg="add mod">
          <ac:chgData name="Pat Fege" userId="5aac90411c4abdfd" providerId="LiveId" clId="{591B0DBA-D726-4602-AAA3-9BE8F2A33C1E}" dt="2020-11-29T17:05:11.379" v="145" actId="1076"/>
          <ac:picMkLst>
            <pc:docMk/>
            <pc:sldMk cId="3770299629" sldId="395"/>
            <ac:picMk id="4" creationId="{4BB437AF-FB2A-4F95-8CC6-6C40F7752191}"/>
          </ac:picMkLst>
        </pc:picChg>
        <pc:picChg chg="del">
          <ac:chgData name="Pat Fege" userId="5aac90411c4abdfd" providerId="LiveId" clId="{591B0DBA-D726-4602-AAA3-9BE8F2A33C1E}" dt="2020-11-29T17:04:48.354" v="140" actId="478"/>
          <ac:picMkLst>
            <pc:docMk/>
            <pc:sldMk cId="3770299629" sldId="395"/>
            <ac:picMk id="1026" creationId="{218661E6-4F16-4E6F-B5EB-9164B6ED1276}"/>
          </ac:picMkLst>
        </pc:picChg>
      </pc:sldChg>
      <pc:sldChg chg="addSp delSp modSp add del mod modNotesTx">
        <pc:chgData name="Pat Fege" userId="5aac90411c4abdfd" providerId="LiveId" clId="{591B0DBA-D726-4602-AAA3-9BE8F2A33C1E}" dt="2020-11-30T15:31:57.570" v="196" actId="47"/>
        <pc:sldMkLst>
          <pc:docMk/>
          <pc:sldMk cId="3322194816" sldId="396"/>
        </pc:sldMkLst>
        <pc:spChg chg="add del mod">
          <ac:chgData name="Pat Fege" userId="5aac90411c4abdfd" providerId="LiveId" clId="{591B0DBA-D726-4602-AAA3-9BE8F2A33C1E}" dt="2020-11-30T15:14:30.172" v="160" actId="478"/>
          <ac:spMkLst>
            <pc:docMk/>
            <pc:sldMk cId="3322194816" sldId="396"/>
            <ac:spMk id="7" creationId="{39A4BC9C-1FC2-40B6-97E2-9E6F5B9A87BF}"/>
          </ac:spMkLst>
        </pc:spChg>
        <pc:picChg chg="del">
          <ac:chgData name="Pat Fege" userId="5aac90411c4abdfd" providerId="LiveId" clId="{591B0DBA-D726-4602-AAA3-9BE8F2A33C1E}" dt="2020-11-30T15:14:11.945" v="159" actId="478"/>
          <ac:picMkLst>
            <pc:docMk/>
            <pc:sldMk cId="3322194816" sldId="396"/>
            <ac:picMk id="4" creationId="{38947B2E-1692-4421-9985-7E3EB39C7CB1}"/>
          </ac:picMkLst>
        </pc:picChg>
        <pc:picChg chg="del mod">
          <ac:chgData name="Pat Fege" userId="5aac90411c4abdfd" providerId="LiveId" clId="{591B0DBA-D726-4602-AAA3-9BE8F2A33C1E}" dt="2020-11-30T15:28:35.236" v="184" actId="478"/>
          <ac:picMkLst>
            <pc:docMk/>
            <pc:sldMk cId="3322194816" sldId="396"/>
            <ac:picMk id="6" creationId="{C10E736A-4BAC-4B0C-BEB3-FF8B22C4A1A4}"/>
          </ac:picMkLst>
        </pc:picChg>
        <pc:picChg chg="add del mod">
          <ac:chgData name="Pat Fege" userId="5aac90411c4abdfd" providerId="LiveId" clId="{591B0DBA-D726-4602-AAA3-9BE8F2A33C1E}" dt="2020-11-30T15:28:27.042" v="180" actId="478"/>
          <ac:picMkLst>
            <pc:docMk/>
            <pc:sldMk cId="3322194816" sldId="396"/>
            <ac:picMk id="8" creationId="{CE277258-F7C4-45BF-8018-8B3679C357F1}"/>
          </ac:picMkLst>
        </pc:picChg>
        <pc:picChg chg="add mod">
          <ac:chgData name="Pat Fege" userId="5aac90411c4abdfd" providerId="LiveId" clId="{591B0DBA-D726-4602-AAA3-9BE8F2A33C1E}" dt="2020-11-30T15:29:09.243" v="191" actId="1076"/>
          <ac:picMkLst>
            <pc:docMk/>
            <pc:sldMk cId="3322194816" sldId="396"/>
            <ac:picMk id="10" creationId="{E9045163-2CFD-414A-A0B3-72F77C76D241}"/>
          </ac:picMkLst>
        </pc:picChg>
      </pc:sldChg>
      <pc:sldChg chg="modSp add mod modNotesTx">
        <pc:chgData name="Pat Fege" userId="5aac90411c4abdfd" providerId="LiveId" clId="{591B0DBA-D726-4602-AAA3-9BE8F2A33C1E}" dt="2020-11-30T16:19:46.167" v="236" actId="11"/>
        <pc:sldMkLst>
          <pc:docMk/>
          <pc:sldMk cId="907608879" sldId="397"/>
        </pc:sldMkLst>
        <pc:picChg chg="mod">
          <ac:chgData name="Pat Fege" userId="5aac90411c4abdfd" providerId="LiveId" clId="{591B0DBA-D726-4602-AAA3-9BE8F2A33C1E}" dt="2020-11-30T15:31:27.035" v="194" actId="1076"/>
          <ac:picMkLst>
            <pc:docMk/>
            <pc:sldMk cId="907608879" sldId="397"/>
            <ac:picMk id="3" creationId="{2604AD68-B443-470E-A6F0-5CE290CCAA11}"/>
          </ac:picMkLst>
        </pc:picChg>
      </pc:sldChg>
      <pc:sldChg chg="addSp delSp modSp add mod modNotesTx">
        <pc:chgData name="Pat Fege" userId="5aac90411c4abdfd" providerId="LiveId" clId="{591B0DBA-D726-4602-AAA3-9BE8F2A33C1E}" dt="2020-12-02T22:44:09.750" v="682" actId="6549"/>
        <pc:sldMkLst>
          <pc:docMk/>
          <pc:sldMk cId="1714430576" sldId="398"/>
        </pc:sldMkLst>
        <pc:picChg chg="add mod">
          <ac:chgData name="Pat Fege" userId="5aac90411c4abdfd" providerId="LiveId" clId="{591B0DBA-D726-4602-AAA3-9BE8F2A33C1E}" dt="2020-11-30T16:17:11.427" v="224" actId="1037"/>
          <ac:picMkLst>
            <pc:docMk/>
            <pc:sldMk cId="1714430576" sldId="398"/>
            <ac:picMk id="4" creationId="{8795AB18-DD34-4538-8BD7-042483BACA92}"/>
          </ac:picMkLst>
        </pc:picChg>
        <pc:picChg chg="del">
          <ac:chgData name="Pat Fege" userId="5aac90411c4abdfd" providerId="LiveId" clId="{591B0DBA-D726-4602-AAA3-9BE8F2A33C1E}" dt="2020-11-30T16:16:05.968" v="198" actId="478"/>
          <ac:picMkLst>
            <pc:docMk/>
            <pc:sldMk cId="1714430576" sldId="398"/>
            <ac:picMk id="1026" creationId="{218661E6-4F16-4E6F-B5EB-9164B6ED1276}"/>
          </ac:picMkLst>
        </pc:picChg>
      </pc:sldChg>
      <pc:sldChg chg="addSp delSp modSp add mod modNotesTx">
        <pc:chgData name="Pat Fege" userId="5aac90411c4abdfd" providerId="LiveId" clId="{591B0DBA-D726-4602-AAA3-9BE8F2A33C1E}" dt="2020-11-30T16:52:47.958" v="487" actId="6549"/>
        <pc:sldMkLst>
          <pc:docMk/>
          <pc:sldMk cId="2253083599" sldId="399"/>
        </pc:sldMkLst>
        <pc:picChg chg="add del mod">
          <ac:chgData name="Pat Fege" userId="5aac90411c4abdfd" providerId="LiveId" clId="{591B0DBA-D726-4602-AAA3-9BE8F2A33C1E}" dt="2020-11-30T16:39:45.999" v="259" actId="478"/>
          <ac:picMkLst>
            <pc:docMk/>
            <pc:sldMk cId="2253083599" sldId="399"/>
            <ac:picMk id="3" creationId="{7B057788-6789-423B-8196-0811481F8B85}"/>
          </ac:picMkLst>
        </pc:picChg>
        <pc:picChg chg="del">
          <ac:chgData name="Pat Fege" userId="5aac90411c4abdfd" providerId="LiveId" clId="{591B0DBA-D726-4602-AAA3-9BE8F2A33C1E}" dt="2020-11-30T16:30:23.841" v="243" actId="478"/>
          <ac:picMkLst>
            <pc:docMk/>
            <pc:sldMk cId="2253083599" sldId="399"/>
            <ac:picMk id="6" creationId="{ACB3407F-EB0A-47FA-B3CE-939EC5486ACF}"/>
          </ac:picMkLst>
        </pc:picChg>
        <pc:picChg chg="add del mod">
          <ac:chgData name="Pat Fege" userId="5aac90411c4abdfd" providerId="LiveId" clId="{591B0DBA-D726-4602-AAA3-9BE8F2A33C1E}" dt="2020-11-30T16:40:34.621" v="273" actId="478"/>
          <ac:picMkLst>
            <pc:docMk/>
            <pc:sldMk cId="2253083599" sldId="399"/>
            <ac:picMk id="7" creationId="{9C4D079F-5929-4AB9-9A00-CC0710E0082D}"/>
          </ac:picMkLst>
        </pc:picChg>
        <pc:picChg chg="add del mod">
          <ac:chgData name="Pat Fege" userId="5aac90411c4abdfd" providerId="LiveId" clId="{591B0DBA-D726-4602-AAA3-9BE8F2A33C1E}" dt="2020-11-30T16:45:35.514" v="355" actId="478"/>
          <ac:picMkLst>
            <pc:docMk/>
            <pc:sldMk cId="2253083599" sldId="399"/>
            <ac:picMk id="9" creationId="{45FC9746-5CC0-449A-B52B-D4BFC62EE523}"/>
          </ac:picMkLst>
        </pc:picChg>
        <pc:picChg chg="add del mod">
          <ac:chgData name="Pat Fege" userId="5aac90411c4abdfd" providerId="LiveId" clId="{591B0DBA-D726-4602-AAA3-9BE8F2A33C1E}" dt="2020-11-30T16:46:45.004" v="385" actId="478"/>
          <ac:picMkLst>
            <pc:docMk/>
            <pc:sldMk cId="2253083599" sldId="399"/>
            <ac:picMk id="11" creationId="{0DCA615E-BC3C-482E-8C74-5E9C5E7118F8}"/>
          </ac:picMkLst>
        </pc:picChg>
        <pc:picChg chg="add del mod">
          <ac:chgData name="Pat Fege" userId="5aac90411c4abdfd" providerId="LiveId" clId="{591B0DBA-D726-4602-AAA3-9BE8F2A33C1E}" dt="2020-11-30T16:48:41.773" v="393" actId="478"/>
          <ac:picMkLst>
            <pc:docMk/>
            <pc:sldMk cId="2253083599" sldId="399"/>
            <ac:picMk id="13" creationId="{C1EEA3C1-9A17-46F0-B2BB-3637C261F93B}"/>
          </ac:picMkLst>
        </pc:picChg>
        <pc:picChg chg="add mod">
          <ac:chgData name="Pat Fege" userId="5aac90411c4abdfd" providerId="LiveId" clId="{591B0DBA-D726-4602-AAA3-9BE8F2A33C1E}" dt="2020-11-30T16:50:49.275" v="474" actId="1037"/>
          <ac:picMkLst>
            <pc:docMk/>
            <pc:sldMk cId="2253083599" sldId="399"/>
            <ac:picMk id="15" creationId="{1F787F75-E603-48A3-87C4-A8593E8873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2D3B5-06BB-42C3-BF77-742C023B66F5}"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C8F75-7E33-42B8-B4C1-6AC9891A822A}" type="slidenum">
              <a:rPr lang="en-US" smtClean="0"/>
              <a:t>‹#›</a:t>
            </a:fld>
            <a:endParaRPr lang="en-US"/>
          </a:p>
        </p:txBody>
      </p:sp>
    </p:spTree>
    <p:extLst>
      <p:ext uri="{BB962C8B-B14F-4D97-AF65-F5344CB8AC3E}">
        <p14:creationId xmlns:p14="http://schemas.microsoft.com/office/powerpoint/2010/main" val="46254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CB904B5-5DCF-482B-B308-FFC863C27C8F}"/>
              </a:ext>
            </a:extLst>
          </p:cNvPr>
          <p:cNvSpPr>
            <a:spLocks noGrp="1" noRot="1" noChangeAspect="1" noTextEdit="1"/>
          </p:cNvSpPr>
          <p:nvPr>
            <p:ph type="sldImg"/>
          </p:nvPr>
        </p:nvSpPr>
        <p:spPr>
          <a:ln>
            <a:headEnd/>
            <a:tailEnd/>
          </a:ln>
        </p:spPr>
      </p:sp>
      <p:sp>
        <p:nvSpPr>
          <p:cNvPr id="6147" name="Notes Placeholder 2">
            <a:extLst>
              <a:ext uri="{FF2B5EF4-FFF2-40B4-BE49-F238E27FC236}">
                <a16:creationId xmlns:a16="http://schemas.microsoft.com/office/drawing/2014/main" id="{B3A812E3-87EC-4A86-9295-B7C5C395669F}"/>
              </a:ext>
            </a:extLst>
          </p:cNvPr>
          <p:cNvSpPr txBox="1">
            <a:spLocks noGrp="1" noChangeArrowheads="1"/>
          </p:cNvSpPr>
          <p:nvPr>
            <p:ph type="body" idx="1"/>
          </p:nvPr>
        </p:nvSpPr>
        <p:spPr/>
        <p:txBody>
          <a:bodyPr/>
          <a:lstStyle/>
          <a:p>
            <a:pPr marL="0">
              <a:lnSpc>
                <a:spcPct val="107000"/>
              </a:lnSpc>
              <a:spcBef>
                <a:spcPts val="0"/>
              </a:spcBef>
              <a:spcAft>
                <a:spcPts val="0"/>
              </a:spcAft>
              <a:defRPr/>
            </a:pPr>
            <a:r>
              <a:rPr lang="en-US" altLang="en-US" sz="1100" dirty="0">
                <a:latin typeface="Arial" panose="020B0604020202020204" pitchFamily="34" charset="0"/>
                <a:cs typeface="Arial" panose="020B0604020202020204" pitchFamily="34"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Welcome to this presentation by the League of Women Voters. Shortly after the 19</a:t>
            </a:r>
            <a:r>
              <a:rPr lang="en-US" sz="11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100" dirty="0">
                <a:latin typeface="Calibri" panose="020F0502020204030204" pitchFamily="34" charset="0"/>
                <a:ea typeface="Calibri" panose="020F0502020204030204" pitchFamily="34" charset="0"/>
                <a:cs typeface="Times New Roman" panose="02020603050405020304" pitchFamily="18" charset="0"/>
              </a:rPr>
              <a:t> amendment was passed and women received the right to vote, the League of Women Voters was established to assist people to register to vote and provide nonpartisan information so that people could become educated voters. Your vote is a powerful tool and should be used wisely. Voting is one of the most important decisions you make. Your vote is your opportunity to influence local, state, and national government. The goal of this PowerPoint is to provide information so that you can become an educated and  informed voter.  </a:t>
            </a:r>
          </a:p>
          <a:p>
            <a:pPr marL="0">
              <a:lnSpc>
                <a:spcPct val="107000"/>
              </a:lnSpc>
              <a:spcBef>
                <a:spcPts val="0"/>
              </a:spcBef>
              <a:spcAft>
                <a:spcPts val="0"/>
              </a:spcAf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sz="1100" dirty="0">
                <a:latin typeface="Calibri" panose="020F0502020204030204" pitchFamily="34" charset="0"/>
                <a:ea typeface="Calibri" panose="020F0502020204030204" pitchFamily="34" charset="0"/>
                <a:cs typeface="Times New Roman" panose="02020603050405020304" pitchFamily="18" charset="0"/>
              </a:rPr>
              <a:t>Image:</a:t>
            </a:r>
          </a:p>
          <a:p>
            <a:pPr marL="0">
              <a:lnSpc>
                <a:spcPct val="107000"/>
              </a:lnSpc>
              <a:spcBef>
                <a:spcPts val="0"/>
              </a:spcBef>
              <a:spcAft>
                <a:spcPts val="0"/>
              </a:spcAft>
              <a:defRPr/>
            </a:pPr>
            <a:r>
              <a:rPr lang="en-US" sz="1100" dirty="0">
                <a:latin typeface="Calibri" panose="020F0502020204030204" pitchFamily="34" charset="0"/>
                <a:ea typeface="Calibri" panose="020F0502020204030204" pitchFamily="34" charset="0"/>
                <a:cs typeface="Times New Roman" panose="02020603050405020304" pitchFamily="18" charset="0"/>
              </a:rPr>
              <a:t>https://www.freepik.com/free-vector/happy-independence-day-banners_895048.htm#page=1&amp;query=US%20patriotic%20banner&amp;position=4</a:t>
            </a:r>
          </a:p>
          <a:p>
            <a:pPr marL="158750" indent="0" eaLnBrk="1" hangingPunct="1">
              <a:buSzPts val="1100"/>
              <a:defRPr/>
            </a:pP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83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On the Vote411.org site, enter your name and address, and information that is specific to the what will be on your particular ballot for the next election. You will get information about who is running for office, their answers to the questions on specific issues, when the election will be held, and other measures or questions that will be on the ballot. For example, a question on the ballot could be something such as, “Do you approve of additional bonds (borrowing and repaying gradually) to allow the expansion of parks in Fairfax County?”  You can also check to make sure you are registered and locate your polling place. Vote 411.org is a </a:t>
            </a:r>
            <a:r>
              <a:rPr lang="en-US" sz="1200" i="1" dirty="0">
                <a:latin typeface="Calibri" panose="020F0502020204030204" pitchFamily="34" charset="0"/>
                <a:ea typeface="Calibri" panose="020F0502020204030204" pitchFamily="34" charset="0"/>
                <a:cs typeface="Times New Roman" panose="02020603050405020304" pitchFamily="18" charset="0"/>
              </a:rPr>
              <a:t>nonpartisan,</a:t>
            </a:r>
            <a:r>
              <a:rPr lang="en-US" sz="1200" dirty="0">
                <a:latin typeface="Calibri" panose="020F0502020204030204" pitchFamily="34" charset="0"/>
                <a:ea typeface="Calibri" panose="020F0502020204030204" pitchFamily="34" charset="0"/>
                <a:cs typeface="Times New Roman" panose="02020603050405020304" pitchFamily="18" charset="0"/>
              </a:rPr>
              <a:t> unbiased website that has information you need so that you can make careful and informed decisions.  Check it out when you are getting ready to vote. The Voter’s Guide is a helpful tool that you can print and take to the polling place with you if you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Vote 411.org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11</a:t>
            </a:fld>
            <a:endParaRPr lang="en-US"/>
          </a:p>
        </p:txBody>
      </p:sp>
    </p:spTree>
    <p:extLst>
      <p:ext uri="{BB962C8B-B14F-4D97-AF65-F5344CB8AC3E}">
        <p14:creationId xmlns:p14="http://schemas.microsoft.com/office/powerpoint/2010/main" val="80038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Virginia Public Access Project provides </a:t>
            </a:r>
            <a:r>
              <a:rPr lang="en-US" b="0" i="1" dirty="0">
                <a:solidFill>
                  <a:srgbClr val="42585C"/>
                </a:solidFill>
                <a:effectLst/>
                <a:latin typeface="Lato"/>
              </a:rPr>
              <a:t>nonpartisan</a:t>
            </a:r>
            <a:r>
              <a:rPr lang="en-US" b="0" i="0" dirty="0">
                <a:solidFill>
                  <a:srgbClr val="42585C"/>
                </a:solidFill>
                <a:effectLst/>
                <a:latin typeface="Lato"/>
              </a:rPr>
              <a:t> information about political issues specific to Virginia, including campaign contributions, redistricting, work of the Virginia legislature, who is lobbying the legislators, and much more. </a:t>
            </a:r>
          </a:p>
          <a:p>
            <a:endParaRPr lang="en-US" b="0" i="0" dirty="0">
              <a:solidFill>
                <a:srgbClr val="42585C"/>
              </a:solidFill>
              <a:effectLst/>
              <a:latin typeface="Lato"/>
            </a:endParaRPr>
          </a:p>
          <a:p>
            <a:r>
              <a:rPr lang="en-US" dirty="0"/>
              <a:t>Project Vote Smart gets into the details with each candidate for President, House, and Senate on their stated positions, proposals, and their experience with the issues. Simply select an issue, answer a few questions about your opinion, and then learn where each candidate stands.</a:t>
            </a:r>
          </a:p>
          <a:p>
            <a:endParaRPr lang="en-US" dirty="0"/>
          </a:p>
          <a:p>
            <a:r>
              <a:rPr lang="en-US" dirty="0"/>
              <a:t>On Ballotpedia, you can see not just the major candidates on your ballot, but the local propositions and smaller local offices like sheriffs and judges. You can even find information on who is running for a seat on the School Board. </a:t>
            </a:r>
          </a:p>
          <a:p>
            <a:endParaRPr lang="en-US" dirty="0"/>
          </a:p>
          <a:p>
            <a:r>
              <a:rPr lang="en-US" dirty="0"/>
              <a:t>Pro/Con.org presents both sides of controversial issues. You can select topics from a very long list and read about opposing points of view. Then you can decide for yourself where you stand on the issues and what is most important. </a:t>
            </a:r>
          </a:p>
        </p:txBody>
      </p:sp>
      <p:sp>
        <p:nvSpPr>
          <p:cNvPr id="4" name="Slide Number Placeholder 3"/>
          <p:cNvSpPr>
            <a:spLocks noGrp="1"/>
          </p:cNvSpPr>
          <p:nvPr>
            <p:ph type="sldNum" sz="quarter" idx="5"/>
          </p:nvPr>
        </p:nvSpPr>
        <p:spPr/>
        <p:txBody>
          <a:bodyPr/>
          <a:lstStyle/>
          <a:p>
            <a:fld id="{7BBC8F75-7E33-42B8-B4C1-6AC9891A822A}" type="slidenum">
              <a:rPr lang="en-US" smtClean="0"/>
              <a:t>12</a:t>
            </a:fld>
            <a:endParaRPr lang="en-US"/>
          </a:p>
        </p:txBody>
      </p:sp>
    </p:spTree>
    <p:extLst>
      <p:ext uri="{BB962C8B-B14F-4D97-AF65-F5344CB8AC3E}">
        <p14:creationId xmlns:p14="http://schemas.microsoft.com/office/powerpoint/2010/main" val="62985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ways to learn about the candidates as well.  You can listen directly to them. Every four years, the presidential debates are held, and you can hear the candidates answer questions in real time. Many campaign appearances include scripted speeches, but the debates require the candidates to think on their feet and answer questions that are NOT given to them in advance. You will see how candidates respond under pressure. </a:t>
            </a:r>
          </a:p>
          <a:p>
            <a:endParaRPr lang="en-US" dirty="0"/>
          </a:p>
          <a:p>
            <a:r>
              <a:rPr lang="en-US" dirty="0"/>
              <a:t>For local and state elections, in-person candidate forums are held. Candidates answer the same questions, so you can learn their point of view. They do not know the questions ahead of time. The audience is also allowed to ask questions of the candidates. </a:t>
            </a:r>
          </a:p>
          <a:p>
            <a:endParaRPr lang="en-US" dirty="0"/>
          </a:p>
          <a:p>
            <a:r>
              <a:rPr lang="en-US" dirty="0"/>
              <a:t>Particularly for local and state elections,  look for ways to meet the candidates in person and ask them questions about issues that are important to you. Candidates often seek out opportunities to meet with voters such as fairs or festivals.  Sometimes, the candidate will even appear on your doorstep to meet you!</a:t>
            </a:r>
          </a:p>
          <a:p>
            <a:endParaRPr lang="en-US" dirty="0"/>
          </a:p>
          <a:p>
            <a:r>
              <a:rPr lang="en-US" dirty="0"/>
              <a:t>Images:</a:t>
            </a:r>
          </a:p>
          <a:p>
            <a:pPr marL="228600" indent="-228600">
              <a:buFont typeface="+mj-lt"/>
              <a:buAutoNum type="arabicPeriod"/>
            </a:pPr>
            <a:r>
              <a:rPr lang="en-US" dirty="0"/>
              <a:t>http://www.clipartpanda.com/clipart_images/speech-and-debate-clipart-58678051</a:t>
            </a:r>
          </a:p>
          <a:p>
            <a:pPr marL="228600" indent="-228600">
              <a:buFont typeface="+mj-lt"/>
              <a:buAutoNum type="arabicPeriod"/>
            </a:pPr>
            <a:r>
              <a:rPr lang="en-US" dirty="0"/>
              <a:t>https://www.freepik.com/free-vector/fourth-july-element-collection_4510082.htm#page=2&amp;query=patriotic+bunting&amp;position=11</a:t>
            </a:r>
          </a:p>
          <a:p>
            <a:pPr marL="228600" indent="-228600">
              <a:buFont typeface="+mj-lt"/>
              <a:buAutoNum type="arabicPeriod"/>
            </a:pPr>
            <a:r>
              <a:rPr lang="en-US" dirty="0"/>
              <a:t>Meet the candidates- http://clipart-library.com/clipart/328763.htm</a:t>
            </a:r>
          </a:p>
          <a:p>
            <a:pPr marL="228600" indent="-228600">
              <a:buFont typeface="+mj-lt"/>
              <a:buAutoNum type="arabicPeriod"/>
            </a:pPr>
            <a:r>
              <a:rPr lang="en-US" dirty="0"/>
              <a:t>Photos by League of Women Voters of the Fairfax Area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C8F75-7E33-42B8-B4C1-6AC9891A8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04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facts and keep an open, but critical mind as you make your decisions about candidates running for office.  Most likely, there is no one candidate who will check all of the boxes for your desired positions on issues.  Then you need to decide which issues are most important to you. </a:t>
            </a:r>
          </a:p>
          <a:p>
            <a:endParaRPr lang="en-US" dirty="0"/>
          </a:p>
          <a:p>
            <a:r>
              <a:rPr lang="en-US" dirty="0"/>
              <a:t>By voting you can influence the government of our country, our state, and our county, but you will have influence </a:t>
            </a:r>
            <a:r>
              <a:rPr lang="en-US" b="1" dirty="0"/>
              <a:t>only</a:t>
            </a:r>
            <a:r>
              <a:rPr lang="en-US" dirty="0"/>
              <a:t> if you show up to vote.  </a:t>
            </a:r>
          </a:p>
          <a:p>
            <a:endParaRPr lang="en-US" dirty="0"/>
          </a:p>
          <a:p>
            <a:r>
              <a:rPr lang="en-US" dirty="0"/>
              <a:t>Voting is a </a:t>
            </a:r>
            <a:r>
              <a:rPr lang="en-US" dirty="0" err="1"/>
              <a:t>a</a:t>
            </a:r>
            <a:r>
              <a:rPr lang="en-US" dirty="0"/>
              <a:t> powerful tool; use this powerful tool wisely!</a:t>
            </a:r>
          </a:p>
          <a:p>
            <a:endParaRPr lang="en-US" dirty="0"/>
          </a:p>
          <a:p>
            <a:r>
              <a:rPr lang="en-US" dirty="0"/>
              <a:t>Image:</a:t>
            </a:r>
          </a:p>
          <a:p>
            <a:r>
              <a:rPr lang="en-US" dirty="0"/>
              <a:t>https://www.freepik.com/free-vector/group-people-citizens-vote-election_10541575.htm#page=1&amp;query=usa%20vote&amp;position=27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C8F75-7E33-42B8-B4C1-6AC9891A8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69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you become knowledgeable about the issues and the positions of candidates? You need to do this in order to make an informed decision about which issues matter the most to you and therefore which candidate will receive your vote.  Remember that there are many organizations who are trying to influence your vote.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you make a wise decision without being swayed by misinformation?  Become an informed voter!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http://clipart-library.com/clipart/757082.htm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http://clipart-library.com/clipart/8TAkdAdTa.htm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7BBC8F75-7E33-42B8-B4C1-6AC9891A822A}" type="slidenum">
              <a:rPr lang="en-US" smtClean="0"/>
              <a:t>3</a:t>
            </a:fld>
            <a:endParaRPr lang="en-US"/>
          </a:p>
        </p:txBody>
      </p:sp>
    </p:spTree>
    <p:extLst>
      <p:ext uri="{BB962C8B-B14F-4D97-AF65-F5344CB8AC3E}">
        <p14:creationId xmlns:p14="http://schemas.microsoft.com/office/powerpoint/2010/main" val="28325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Informed voters are knowledgeable about the issues and positions of the candidates. They make decisions without undue influence from outside factors intended to persuade those who may not fully understand a candidate’s platform or ideas. </a:t>
            </a:r>
          </a:p>
          <a:p>
            <a:r>
              <a:rPr lang="en-US" dirty="0"/>
              <a:t>You need to make your decisions based upon accurate information, but how will you find that information? What </a:t>
            </a:r>
            <a:r>
              <a:rPr lang="en-US" i="1" dirty="0"/>
              <a:t>nonpartisan</a:t>
            </a:r>
            <a:r>
              <a:rPr lang="en-US" dirty="0"/>
              <a:t> resources can help inform your decisions about voting? </a:t>
            </a:r>
          </a:p>
          <a:p>
            <a:endParaRPr lang="en-US" dirty="0"/>
          </a:p>
          <a:p>
            <a:r>
              <a:rPr lang="en-US" dirty="0"/>
              <a:t>Image: League of Voters of the Fairfax Area</a:t>
            </a:r>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4</a:t>
            </a:fld>
            <a:endParaRPr lang="en-US"/>
          </a:p>
        </p:txBody>
      </p:sp>
    </p:spTree>
    <p:extLst>
      <p:ext uri="{BB962C8B-B14F-4D97-AF65-F5344CB8AC3E}">
        <p14:creationId xmlns:p14="http://schemas.microsoft.com/office/powerpoint/2010/main" val="379961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in state and local elections which affect us the most, many people are running for office and want you to vote for them. How can you decide which candidates are worthy of your vote and will represent your views and opinions? You can read information about the candidates on </a:t>
            </a:r>
            <a:r>
              <a:rPr lang="en-US" i="1" dirty="0"/>
              <a:t>nonpartisan</a:t>
            </a:r>
            <a:r>
              <a:rPr lang="en-US" dirty="0"/>
              <a:t> websites or listen to their ads with a critical ear.</a:t>
            </a:r>
          </a:p>
          <a:p>
            <a:endParaRPr lang="en-US" dirty="0"/>
          </a:p>
          <a:p>
            <a:r>
              <a:rPr lang="en-US" dirty="0"/>
              <a:t>Images:</a:t>
            </a:r>
          </a:p>
          <a:p>
            <a:pPr marL="228600" indent="-228600">
              <a:buFont typeface="+mj-lt"/>
              <a:buAutoNum type="arabicPeriod"/>
            </a:pPr>
            <a:r>
              <a:rPr lang="en-US" dirty="0"/>
              <a:t>http://clipart-library.com/vote-signs-pictures.html</a:t>
            </a:r>
          </a:p>
          <a:p>
            <a:pPr marL="228600" indent="-228600">
              <a:buFont typeface="+mj-lt"/>
              <a:buAutoNum type="arabicPeriod"/>
            </a:pPr>
            <a:r>
              <a:rPr lang="en-US" dirty="0"/>
              <a:t>Yard signs - This work has been released into the public domain by its author, Seth </a:t>
            </a:r>
            <a:r>
              <a:rPr lang="en-US" dirty="0" err="1"/>
              <a:t>Ilys</a:t>
            </a:r>
            <a:r>
              <a:rPr lang="en-US" dirty="0"/>
              <a:t> at English Wikipedia. </a:t>
            </a:r>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5</a:t>
            </a:fld>
            <a:endParaRPr lang="en-US"/>
          </a:p>
        </p:txBody>
      </p:sp>
    </p:spTree>
    <p:extLst>
      <p:ext uri="{BB962C8B-B14F-4D97-AF65-F5344CB8AC3E}">
        <p14:creationId xmlns:p14="http://schemas.microsoft.com/office/powerpoint/2010/main" val="335860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ways to become an informed voter. You need to analyze critically what you hear, view, and read. We’ll talk about each of these ideas.  </a:t>
            </a:r>
          </a:p>
          <a:p>
            <a:endParaRPr lang="en-US" dirty="0"/>
          </a:p>
          <a:p>
            <a:r>
              <a:rPr lang="en-US" dirty="0"/>
              <a:t>Image:</a:t>
            </a:r>
          </a:p>
          <a:p>
            <a:r>
              <a:rPr lang="en-US" dirty="0"/>
              <a:t>https://www.freepik.com/free-vector/novelist-writing-concept-illustration_9148013.htm#page=1&amp;query=thinking&amp;position=27</a:t>
            </a:r>
          </a:p>
          <a:p>
            <a:endParaRPr lang="en-US" dirty="0"/>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6</a:t>
            </a:fld>
            <a:endParaRPr lang="en-US"/>
          </a:p>
        </p:txBody>
      </p:sp>
    </p:spTree>
    <p:extLst>
      <p:ext uri="{BB962C8B-B14F-4D97-AF65-F5344CB8AC3E}">
        <p14:creationId xmlns:p14="http://schemas.microsoft.com/office/powerpoint/2010/main" val="136144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words you encounter when listening to ads or when reading articles in print or online. Watch for “loaded” words that attempt to influence you in either a positive or negative way.  These words signal a point of view and are not neutral or impartial. They are often used to appeal to emotions or stereotypes. The author is using these words to influence your thinking about an issue or a candidate.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words in the headlines.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are the “loaded” words that might show a bias in the headlines listed?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7</a:t>
            </a:fld>
            <a:endParaRPr lang="en-US"/>
          </a:p>
        </p:txBody>
      </p:sp>
    </p:spTree>
    <p:extLst>
      <p:ext uri="{BB962C8B-B14F-4D97-AF65-F5344CB8AC3E}">
        <p14:creationId xmlns:p14="http://schemas.microsoft.com/office/powerpoint/2010/main" val="86389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articles may contain information that is stated as a fact but is not true or does not convey the whole story or the complexity of the issue. Ask yourself, where was this information obtained? Who wrote it?  Is it just the writer’s opinion?  Is the writer trying to influence me? Check to see if the information is true.</a:t>
            </a:r>
          </a:p>
          <a:p>
            <a:endParaRPr lang="en-US" dirty="0"/>
          </a:p>
          <a:p>
            <a:r>
              <a:rPr lang="en-US" dirty="0"/>
              <a:t>For example, if shooting rates go up, when did they increase? Over a month, a year, more than a year? What might have contributed to the rise? </a:t>
            </a:r>
          </a:p>
          <a:p>
            <a:r>
              <a:rPr lang="en-US" dirty="0"/>
              <a:t>Rates for death may be a small percentage of the entire population, but what is the number of people who perished? Could that be a significant number of people? Were the rates different for various parts of the population? Were the rates different depending on location? </a:t>
            </a:r>
          </a:p>
          <a:p>
            <a:r>
              <a:rPr lang="en-US" dirty="0"/>
              <a:t> </a:t>
            </a:r>
          </a:p>
          <a:p>
            <a:r>
              <a:rPr lang="en-US" dirty="0"/>
              <a:t>A candidate might oppose a law because the law is flawed in some way. Perhaps there was something included in the law that was so objectionable, that the candidate could not endorse it. You won’t know unless you check the source of the information. These two websites, FactCheck.org and Snopes.com are non-biased websites that provide information that will help you determine the truth. </a:t>
            </a:r>
          </a:p>
          <a:p>
            <a:endParaRPr lang="en-US" dirty="0"/>
          </a:p>
          <a:p>
            <a:r>
              <a:rPr lang="en-US" dirty="0"/>
              <a:t>Images:</a:t>
            </a:r>
          </a:p>
          <a:p>
            <a:r>
              <a:rPr lang="en-US" dirty="0"/>
              <a:t>FactCheck.org website</a:t>
            </a:r>
          </a:p>
          <a:p>
            <a:r>
              <a:rPr lang="en-US" dirty="0"/>
              <a:t>Snopes.com website</a:t>
            </a:r>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8</a:t>
            </a:fld>
            <a:endParaRPr lang="en-US"/>
          </a:p>
        </p:txBody>
      </p:sp>
    </p:spTree>
    <p:extLst>
      <p:ext uri="{BB962C8B-B14F-4D97-AF65-F5344CB8AC3E}">
        <p14:creationId xmlns:p14="http://schemas.microsoft.com/office/powerpoint/2010/main" val="64906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these slogans. These slogans came from past political campaigns.  What do they really tell you? Political slogans are catchy phrases created to appeal to voters and help one to remember with whom they are associated.  They may make an emotional appeal, but they are often meaningless and do not convey factual information about the candidate.  In some cases, they are empty promises that are </a:t>
            </a:r>
            <a:r>
              <a:rPr lang="en-US" b="1" dirty="0"/>
              <a:t>NOT</a:t>
            </a:r>
            <a:r>
              <a:rPr lang="en-US" dirty="0"/>
              <a:t> kept. Three of the slogans in the middle, “No Car Tax, No New Taxes, and A Chicken in Every Pot”, were promises that were not kept. Watch out that you are not swayed by a slogan. </a:t>
            </a:r>
          </a:p>
          <a:p>
            <a:endParaRPr lang="en-US" dirty="0"/>
          </a:p>
          <a:p>
            <a:r>
              <a:rPr lang="en-US" dirty="0">
                <a:highlight>
                  <a:srgbClr val="FFFF00"/>
                </a:highlight>
              </a:rPr>
              <a:t>(The candidates that used these slogans are listed below in case you want to share more information with students.)</a:t>
            </a:r>
          </a:p>
          <a:p>
            <a:r>
              <a:rPr lang="en-US" sz="1200" dirty="0"/>
              <a:t>A Time for Greatness (JFK)</a:t>
            </a:r>
          </a:p>
          <a:p>
            <a:r>
              <a:rPr lang="en-US" sz="1200" dirty="0"/>
              <a:t> A Leader for a Change (Jimmy Carter)</a:t>
            </a:r>
          </a:p>
          <a:p>
            <a:r>
              <a:rPr lang="en-US" sz="1200" dirty="0"/>
              <a:t>Where’s the Beef? (Mondale)</a:t>
            </a:r>
          </a:p>
          <a:p>
            <a:r>
              <a:rPr lang="en-US" sz="1200" dirty="0"/>
              <a:t>A Better Man for a Better America (DOLE)</a:t>
            </a:r>
          </a:p>
          <a:p>
            <a:r>
              <a:rPr lang="en-US" sz="1200" dirty="0"/>
              <a:t>Yes, We Can (Obama)</a:t>
            </a:r>
          </a:p>
          <a:p>
            <a:r>
              <a:rPr lang="en-US" sz="1200" dirty="0"/>
              <a:t>Stronger Together (Hillary)</a:t>
            </a:r>
          </a:p>
          <a:p>
            <a:r>
              <a:rPr lang="en-US" sz="1200" dirty="0"/>
              <a:t>No New Taxes (Bush)</a:t>
            </a:r>
          </a:p>
          <a:p>
            <a:r>
              <a:rPr lang="en-US" sz="1200" dirty="0"/>
              <a:t>No Car Tax (Gilmore-Governor of VA)</a:t>
            </a:r>
          </a:p>
          <a:p>
            <a:r>
              <a:rPr lang="en-US" sz="1200" dirty="0"/>
              <a:t>Ross for Boss (Ross Perot)</a:t>
            </a:r>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9</a:t>
            </a:fld>
            <a:endParaRPr lang="en-US"/>
          </a:p>
        </p:txBody>
      </p:sp>
    </p:spTree>
    <p:extLst>
      <p:ext uri="{BB962C8B-B14F-4D97-AF65-F5344CB8AC3E}">
        <p14:creationId xmlns:p14="http://schemas.microsoft.com/office/powerpoint/2010/main" val="345027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Investigate issues and candidates to find accurate information. Use websites that provide accurate and non-partisan information.  Vote411.org is highly recommended as a credible source of information. Explore this website and view all the information it offers. </a:t>
            </a:r>
          </a:p>
          <a:p>
            <a:endParaRPr lang="en-US" dirty="0"/>
          </a:p>
          <a:p>
            <a:r>
              <a:rPr lang="en-US" dirty="0"/>
              <a:t>Do your research ahead of time and go to the polls prepared to vote.</a:t>
            </a:r>
          </a:p>
          <a:p>
            <a:endParaRPr lang="en-US" dirty="0"/>
          </a:p>
          <a:p>
            <a:r>
              <a:rPr lang="en-US" dirty="0"/>
              <a:t>Images:</a:t>
            </a:r>
          </a:p>
          <a:p>
            <a:pPr marL="228600" indent="-228600">
              <a:buFont typeface="+mj-lt"/>
              <a:buAutoNum type="arabicPeriod"/>
            </a:pPr>
            <a:r>
              <a:rPr lang="en-US" dirty="0"/>
              <a:t>Created using Microsoft Word</a:t>
            </a:r>
          </a:p>
          <a:p>
            <a:pPr marL="228600" indent="-228600">
              <a:buFont typeface="+mj-lt"/>
              <a:buAutoNum type="arabicPeriod"/>
            </a:pPr>
            <a:r>
              <a:rPr lang="en-US" dirty="0"/>
              <a:t>League of Women Voters, Vote 411.org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BC8F75-7E33-42B8-B4C1-6AC9891A822A}" type="slidenum">
              <a:rPr lang="en-US" smtClean="0"/>
              <a:t>10</a:t>
            </a:fld>
            <a:endParaRPr lang="en-US"/>
          </a:p>
        </p:txBody>
      </p:sp>
    </p:spTree>
    <p:extLst>
      <p:ext uri="{BB962C8B-B14F-4D97-AF65-F5344CB8AC3E}">
        <p14:creationId xmlns:p14="http://schemas.microsoft.com/office/powerpoint/2010/main" val="250539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1CD9-C510-42F5-8B33-88B689050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85C7F0-C5F8-47F0-BB66-D6CB2A809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BA90E-343A-4148-9C9A-1117A97297E6}"/>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5" name="Footer Placeholder 4">
            <a:extLst>
              <a:ext uri="{FF2B5EF4-FFF2-40B4-BE49-F238E27FC236}">
                <a16:creationId xmlns:a16="http://schemas.microsoft.com/office/drawing/2014/main" id="{48963C64-9432-4EC4-B17B-31299699D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B60C6-0199-4FDE-BD6B-DB6B88B66BFF}"/>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75877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4241-EF16-4C88-965E-0772E6A5C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31D7DF-818B-48F6-B606-3EF4265FE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8DDF2-4447-407C-81D7-262592D78D1F}"/>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5" name="Footer Placeholder 4">
            <a:extLst>
              <a:ext uri="{FF2B5EF4-FFF2-40B4-BE49-F238E27FC236}">
                <a16:creationId xmlns:a16="http://schemas.microsoft.com/office/drawing/2014/main" id="{6201212D-8D45-4124-A8EA-B609CE3EF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FB043-2B81-49CD-A198-32F1638D516F}"/>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44797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C006D-F31A-4A38-A775-2EDDF899FA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BEFF4-6387-445D-A6E0-23205E2558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789AA-7CBE-48DC-8121-57A0FE754888}"/>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5" name="Footer Placeholder 4">
            <a:extLst>
              <a:ext uri="{FF2B5EF4-FFF2-40B4-BE49-F238E27FC236}">
                <a16:creationId xmlns:a16="http://schemas.microsoft.com/office/drawing/2014/main" id="{2EA6E9B5-BEFF-4289-9691-9EE490299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BB9F8-90CA-4B39-AEEE-346929CC6DCA}"/>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80513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anchor="b"/>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 name="Google Shape;8;p1">
            <a:extLst>
              <a:ext uri="{FF2B5EF4-FFF2-40B4-BE49-F238E27FC236}">
                <a16:creationId xmlns:a16="http://schemas.microsoft.com/office/drawing/2014/main" id="{FC483508-C37C-482A-84C0-7131955678E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9;p1">
            <a:extLst>
              <a:ext uri="{FF2B5EF4-FFF2-40B4-BE49-F238E27FC236}">
                <a16:creationId xmlns:a16="http://schemas.microsoft.com/office/drawing/2014/main" id="{FA4DCF31-0411-494A-8CB2-5A1F2377248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0;p1">
            <a:extLst>
              <a:ext uri="{FF2B5EF4-FFF2-40B4-BE49-F238E27FC236}">
                <a16:creationId xmlns:a16="http://schemas.microsoft.com/office/drawing/2014/main" id="{D9701593-7BE2-4C1E-965F-5D4D08E24578}"/>
              </a:ext>
            </a:extLst>
          </p:cNvPr>
          <p:cNvSpPr txBox="1">
            <a:spLocks noGrp="1" noChangeArrowheads="1"/>
          </p:cNvSpPr>
          <p:nvPr>
            <p:ph type="sldNum" idx="13"/>
          </p:nvPr>
        </p:nvSpPr>
        <p:spPr>
          <a:ln/>
        </p:spPr>
        <p:txBody>
          <a:bodyPr/>
          <a:lstStyle>
            <a:lvl1pPr>
              <a:defRPr/>
            </a:lvl1pPr>
          </a:lstStyle>
          <a:p>
            <a:pPr>
              <a:defRPr/>
            </a:pPr>
            <a:fld id="{C054FF2F-97B4-4F08-8FE3-3EB039DC2D80}" type="slidenum">
              <a:rPr lang="en-US" altLang="en-US"/>
              <a:pPr>
                <a:defRPr/>
              </a:pPr>
              <a:t>‹#›</a:t>
            </a:fld>
            <a:endParaRPr lang="en-US" altLang="en-US"/>
          </a:p>
        </p:txBody>
      </p:sp>
    </p:spTree>
    <p:extLst>
      <p:ext uri="{BB962C8B-B14F-4D97-AF65-F5344CB8AC3E}">
        <p14:creationId xmlns:p14="http://schemas.microsoft.com/office/powerpoint/2010/main" val="255804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Google Shape;8;p1">
            <a:extLst>
              <a:ext uri="{FF2B5EF4-FFF2-40B4-BE49-F238E27FC236}">
                <a16:creationId xmlns:a16="http://schemas.microsoft.com/office/drawing/2014/main" id="{63C0E89D-DE6A-45B1-B9E4-95FFD658556F}"/>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9;p1">
            <a:extLst>
              <a:ext uri="{FF2B5EF4-FFF2-40B4-BE49-F238E27FC236}">
                <a16:creationId xmlns:a16="http://schemas.microsoft.com/office/drawing/2014/main" id="{CFCF0EEA-1B69-437C-9AB9-C5E0D8CC98ED}"/>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0;p1">
            <a:extLst>
              <a:ext uri="{FF2B5EF4-FFF2-40B4-BE49-F238E27FC236}">
                <a16:creationId xmlns:a16="http://schemas.microsoft.com/office/drawing/2014/main" id="{19733E80-4A4A-4A6A-BE89-07A986E3D96B}"/>
              </a:ext>
            </a:extLst>
          </p:cNvPr>
          <p:cNvSpPr txBox="1">
            <a:spLocks noGrp="1" noChangeArrowheads="1"/>
          </p:cNvSpPr>
          <p:nvPr>
            <p:ph type="sldNum" idx="13"/>
          </p:nvPr>
        </p:nvSpPr>
        <p:spPr>
          <a:ln/>
        </p:spPr>
        <p:txBody>
          <a:bodyPr/>
          <a:lstStyle>
            <a:lvl1pPr>
              <a:defRPr/>
            </a:lvl1pPr>
          </a:lstStyle>
          <a:p>
            <a:pPr>
              <a:defRPr/>
            </a:pPr>
            <a:fld id="{82EF002E-8A54-444F-AC39-3EED9DB3A1FA}" type="slidenum">
              <a:rPr lang="en-US" altLang="en-US"/>
              <a:pPr>
                <a:defRPr/>
              </a:pPr>
              <a:t>‹#›</a:t>
            </a:fld>
            <a:endParaRPr lang="en-US" altLang="en-US"/>
          </a:p>
        </p:txBody>
      </p:sp>
    </p:spTree>
    <p:extLst>
      <p:ext uri="{BB962C8B-B14F-4D97-AF65-F5344CB8AC3E}">
        <p14:creationId xmlns:p14="http://schemas.microsoft.com/office/powerpoint/2010/main" val="286458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8;p1">
            <a:extLst>
              <a:ext uri="{FF2B5EF4-FFF2-40B4-BE49-F238E27FC236}">
                <a16:creationId xmlns:a16="http://schemas.microsoft.com/office/drawing/2014/main" id="{FE1F0402-355D-436B-8718-F68A197CE878}"/>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9;p1">
            <a:extLst>
              <a:ext uri="{FF2B5EF4-FFF2-40B4-BE49-F238E27FC236}">
                <a16:creationId xmlns:a16="http://schemas.microsoft.com/office/drawing/2014/main" id="{F3E6D0F3-5967-450D-AED1-BBE5042D158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0;p1">
            <a:extLst>
              <a:ext uri="{FF2B5EF4-FFF2-40B4-BE49-F238E27FC236}">
                <a16:creationId xmlns:a16="http://schemas.microsoft.com/office/drawing/2014/main" id="{0D9A2D65-7AE3-458E-8672-2C02F1E306D1}"/>
              </a:ext>
            </a:extLst>
          </p:cNvPr>
          <p:cNvSpPr txBox="1">
            <a:spLocks noGrp="1" noChangeArrowheads="1"/>
          </p:cNvSpPr>
          <p:nvPr>
            <p:ph type="sldNum" idx="13"/>
          </p:nvPr>
        </p:nvSpPr>
        <p:spPr>
          <a:ln/>
        </p:spPr>
        <p:txBody>
          <a:bodyPr/>
          <a:lstStyle>
            <a:lvl1pPr>
              <a:defRPr/>
            </a:lvl1pPr>
          </a:lstStyle>
          <a:p>
            <a:pPr>
              <a:defRPr/>
            </a:pPr>
            <a:fld id="{C034CD81-68B7-48EE-97F4-3FF04181E85C}" type="slidenum">
              <a:rPr lang="en-US" altLang="en-US"/>
              <a:pPr>
                <a:defRPr/>
              </a:pPr>
              <a:t>‹#›</a:t>
            </a:fld>
            <a:endParaRPr lang="en-US" altLang="en-US"/>
          </a:p>
        </p:txBody>
      </p:sp>
    </p:spTree>
    <p:extLst>
      <p:ext uri="{BB962C8B-B14F-4D97-AF65-F5344CB8AC3E}">
        <p14:creationId xmlns:p14="http://schemas.microsoft.com/office/powerpoint/2010/main" val="78809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37"/>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831850" y="4589463"/>
            <a:ext cx="10515600" cy="1500187"/>
          </a:xfrm>
          <a:prstGeom prst="rect">
            <a:avLst/>
          </a:prstGeom>
          <a:noFill/>
          <a:ln>
            <a:noFill/>
          </a:ln>
        </p:spPr>
        <p:txBody>
          <a:bodyPr spcFirstLastPara="1"/>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 name="Google Shape;8;p1">
            <a:extLst>
              <a:ext uri="{FF2B5EF4-FFF2-40B4-BE49-F238E27FC236}">
                <a16:creationId xmlns:a16="http://schemas.microsoft.com/office/drawing/2014/main" id="{BFD17AC1-E408-4792-A479-2A7DFBFB7E6B}"/>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9;p1">
            <a:extLst>
              <a:ext uri="{FF2B5EF4-FFF2-40B4-BE49-F238E27FC236}">
                <a16:creationId xmlns:a16="http://schemas.microsoft.com/office/drawing/2014/main" id="{EAE69E6D-330B-4F1F-B5A4-7375CF3B894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0;p1">
            <a:extLst>
              <a:ext uri="{FF2B5EF4-FFF2-40B4-BE49-F238E27FC236}">
                <a16:creationId xmlns:a16="http://schemas.microsoft.com/office/drawing/2014/main" id="{5A3624EB-2E23-4267-9295-5CFD52F70489}"/>
              </a:ext>
            </a:extLst>
          </p:cNvPr>
          <p:cNvSpPr txBox="1">
            <a:spLocks noGrp="1" noChangeArrowheads="1"/>
          </p:cNvSpPr>
          <p:nvPr>
            <p:ph type="sldNum" idx="13"/>
          </p:nvPr>
        </p:nvSpPr>
        <p:spPr>
          <a:ln/>
        </p:spPr>
        <p:txBody>
          <a:bodyPr/>
          <a:lstStyle>
            <a:lvl1pPr>
              <a:defRPr/>
            </a:lvl1pPr>
          </a:lstStyle>
          <a:p>
            <a:pPr>
              <a:defRPr/>
            </a:pPr>
            <a:fld id="{09367F2C-496F-4D44-A3A2-E12E5201F0BD}" type="slidenum">
              <a:rPr lang="en-US" altLang="en-US"/>
              <a:pPr>
                <a:defRPr/>
              </a:pPr>
              <a:t>‹#›</a:t>
            </a:fld>
            <a:endParaRPr lang="en-US" altLang="en-US"/>
          </a:p>
        </p:txBody>
      </p:sp>
    </p:spTree>
    <p:extLst>
      <p:ext uri="{BB962C8B-B14F-4D97-AF65-F5344CB8AC3E}">
        <p14:creationId xmlns:p14="http://schemas.microsoft.com/office/powerpoint/2010/main" val="398649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 name="Google Shape;8;p1">
            <a:extLst>
              <a:ext uri="{FF2B5EF4-FFF2-40B4-BE49-F238E27FC236}">
                <a16:creationId xmlns:a16="http://schemas.microsoft.com/office/drawing/2014/main" id="{922B8D78-EA0B-4540-BFAD-7CDBA20502B0}"/>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Google Shape;9;p1">
            <a:extLst>
              <a:ext uri="{FF2B5EF4-FFF2-40B4-BE49-F238E27FC236}">
                <a16:creationId xmlns:a16="http://schemas.microsoft.com/office/drawing/2014/main" id="{6AEDF491-DAD2-411B-87E1-C020FDCD1B3D}"/>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Google Shape;10;p1">
            <a:extLst>
              <a:ext uri="{FF2B5EF4-FFF2-40B4-BE49-F238E27FC236}">
                <a16:creationId xmlns:a16="http://schemas.microsoft.com/office/drawing/2014/main" id="{2DB66C30-5688-439A-B434-4369028F38BA}"/>
              </a:ext>
            </a:extLst>
          </p:cNvPr>
          <p:cNvSpPr txBox="1">
            <a:spLocks noGrp="1" noChangeArrowheads="1"/>
          </p:cNvSpPr>
          <p:nvPr>
            <p:ph type="sldNum" idx="13"/>
          </p:nvPr>
        </p:nvSpPr>
        <p:spPr>
          <a:ln/>
        </p:spPr>
        <p:txBody>
          <a:bodyPr/>
          <a:lstStyle>
            <a:lvl1pPr>
              <a:defRPr/>
            </a:lvl1pPr>
          </a:lstStyle>
          <a:p>
            <a:pPr>
              <a:defRPr/>
            </a:pPr>
            <a:fld id="{32D46B24-7BD9-4503-8AA4-D95029D93CB6}" type="slidenum">
              <a:rPr lang="en-US" altLang="en-US"/>
              <a:pPr>
                <a:defRPr/>
              </a:pPr>
              <a:t>‹#›</a:t>
            </a:fld>
            <a:endParaRPr lang="en-US" altLang="en-US"/>
          </a:p>
        </p:txBody>
      </p:sp>
    </p:spTree>
    <p:extLst>
      <p:ext uri="{BB962C8B-B14F-4D97-AF65-F5344CB8AC3E}">
        <p14:creationId xmlns:p14="http://schemas.microsoft.com/office/powerpoint/2010/main" val="689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 name="Google Shape;8;p1">
            <a:extLst>
              <a:ext uri="{FF2B5EF4-FFF2-40B4-BE49-F238E27FC236}">
                <a16:creationId xmlns:a16="http://schemas.microsoft.com/office/drawing/2014/main" id="{30F55C77-6B43-462C-9170-BEF1F80BCE31}"/>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9;p1">
            <a:extLst>
              <a:ext uri="{FF2B5EF4-FFF2-40B4-BE49-F238E27FC236}">
                <a16:creationId xmlns:a16="http://schemas.microsoft.com/office/drawing/2014/main" id="{D56AF167-E49E-4A0E-94FB-F51DB4396F0F}"/>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0;p1">
            <a:extLst>
              <a:ext uri="{FF2B5EF4-FFF2-40B4-BE49-F238E27FC236}">
                <a16:creationId xmlns:a16="http://schemas.microsoft.com/office/drawing/2014/main" id="{4D1F6521-EA2C-43E0-A26F-B0D22A28B9FF}"/>
              </a:ext>
            </a:extLst>
          </p:cNvPr>
          <p:cNvSpPr txBox="1">
            <a:spLocks noGrp="1" noChangeArrowheads="1"/>
          </p:cNvSpPr>
          <p:nvPr>
            <p:ph type="sldNum" idx="13"/>
          </p:nvPr>
        </p:nvSpPr>
        <p:spPr>
          <a:ln/>
        </p:spPr>
        <p:txBody>
          <a:bodyPr/>
          <a:lstStyle>
            <a:lvl1pPr>
              <a:defRPr/>
            </a:lvl1pPr>
          </a:lstStyle>
          <a:p>
            <a:pPr>
              <a:defRPr/>
            </a:pPr>
            <a:fld id="{52992DEF-FF16-45EC-AE03-68B3809249EF}" type="slidenum">
              <a:rPr lang="en-US" altLang="en-US"/>
              <a:pPr>
                <a:defRPr/>
              </a:pPr>
              <a:t>‹#›</a:t>
            </a:fld>
            <a:endParaRPr lang="en-US" altLang="en-US"/>
          </a:p>
        </p:txBody>
      </p:sp>
    </p:spTree>
    <p:extLst>
      <p:ext uri="{BB962C8B-B14F-4D97-AF65-F5344CB8AC3E}">
        <p14:creationId xmlns:p14="http://schemas.microsoft.com/office/powerpoint/2010/main" val="312890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 name="Google Shape;8;p1">
            <a:extLst>
              <a:ext uri="{FF2B5EF4-FFF2-40B4-BE49-F238E27FC236}">
                <a16:creationId xmlns:a16="http://schemas.microsoft.com/office/drawing/2014/main" id="{C81A9F18-4E17-4276-8E7B-F1B57BFE14D8}"/>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9;p1">
            <a:extLst>
              <a:ext uri="{FF2B5EF4-FFF2-40B4-BE49-F238E27FC236}">
                <a16:creationId xmlns:a16="http://schemas.microsoft.com/office/drawing/2014/main" id="{8646D84C-5071-4335-AA1B-FC5CA3FD155C}"/>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0;p1">
            <a:extLst>
              <a:ext uri="{FF2B5EF4-FFF2-40B4-BE49-F238E27FC236}">
                <a16:creationId xmlns:a16="http://schemas.microsoft.com/office/drawing/2014/main" id="{61B5CFF0-43BE-4C2C-932D-111545B5A33E}"/>
              </a:ext>
            </a:extLst>
          </p:cNvPr>
          <p:cNvSpPr txBox="1">
            <a:spLocks noGrp="1" noChangeArrowheads="1"/>
          </p:cNvSpPr>
          <p:nvPr>
            <p:ph type="sldNum" idx="13"/>
          </p:nvPr>
        </p:nvSpPr>
        <p:spPr>
          <a:ln/>
        </p:spPr>
        <p:txBody>
          <a:bodyPr/>
          <a:lstStyle>
            <a:lvl1pPr>
              <a:defRPr/>
            </a:lvl1pPr>
          </a:lstStyle>
          <a:p>
            <a:pPr>
              <a:defRPr/>
            </a:pPr>
            <a:fld id="{5F813C1D-B2A8-4974-80D6-03003FEDB8DA}" type="slidenum">
              <a:rPr lang="en-US" altLang="en-US"/>
              <a:pPr>
                <a:defRPr/>
              </a:pPr>
              <a:t>‹#›</a:t>
            </a:fld>
            <a:endParaRPr lang="en-US" altLang="en-US"/>
          </a:p>
        </p:txBody>
      </p:sp>
    </p:spTree>
    <p:extLst>
      <p:ext uri="{BB962C8B-B14F-4D97-AF65-F5344CB8AC3E}">
        <p14:creationId xmlns:p14="http://schemas.microsoft.com/office/powerpoint/2010/main" val="147062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Google Shape;8;p1">
            <a:extLst>
              <a:ext uri="{FF2B5EF4-FFF2-40B4-BE49-F238E27FC236}">
                <a16:creationId xmlns:a16="http://schemas.microsoft.com/office/drawing/2014/main" id="{AC7B4B91-D2FF-4CF4-B565-AA24010EEA23}"/>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9;p1">
            <a:extLst>
              <a:ext uri="{FF2B5EF4-FFF2-40B4-BE49-F238E27FC236}">
                <a16:creationId xmlns:a16="http://schemas.microsoft.com/office/drawing/2014/main" id="{9F7A0288-E754-47DF-ACA6-23CB0663B058}"/>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0;p1">
            <a:extLst>
              <a:ext uri="{FF2B5EF4-FFF2-40B4-BE49-F238E27FC236}">
                <a16:creationId xmlns:a16="http://schemas.microsoft.com/office/drawing/2014/main" id="{F8927DC7-A35C-481C-845F-39D407C73117}"/>
              </a:ext>
            </a:extLst>
          </p:cNvPr>
          <p:cNvSpPr txBox="1">
            <a:spLocks noGrp="1" noChangeArrowheads="1"/>
          </p:cNvSpPr>
          <p:nvPr>
            <p:ph type="sldNum" idx="13"/>
          </p:nvPr>
        </p:nvSpPr>
        <p:spPr>
          <a:ln/>
        </p:spPr>
        <p:txBody>
          <a:bodyPr/>
          <a:lstStyle>
            <a:lvl1pPr>
              <a:defRPr/>
            </a:lvl1pPr>
          </a:lstStyle>
          <a:p>
            <a:pPr>
              <a:defRPr/>
            </a:pPr>
            <a:fld id="{33BFCBC0-E83F-48F4-897E-88886D49FE83}" type="slidenum">
              <a:rPr lang="en-US" altLang="en-US"/>
              <a:pPr>
                <a:defRPr/>
              </a:pPr>
              <a:t>‹#›</a:t>
            </a:fld>
            <a:endParaRPr lang="en-US" altLang="en-US"/>
          </a:p>
        </p:txBody>
      </p:sp>
    </p:spTree>
    <p:extLst>
      <p:ext uri="{BB962C8B-B14F-4D97-AF65-F5344CB8AC3E}">
        <p14:creationId xmlns:p14="http://schemas.microsoft.com/office/powerpoint/2010/main" val="23100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2325-C25F-4F41-B08A-4288AEE50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CC600-ADC4-4EB5-8F10-5B1F5AFC1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816D6-E4AE-4B4C-862D-A1E78A69A7FD}"/>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5" name="Footer Placeholder 4">
            <a:extLst>
              <a:ext uri="{FF2B5EF4-FFF2-40B4-BE49-F238E27FC236}">
                <a16:creationId xmlns:a16="http://schemas.microsoft.com/office/drawing/2014/main" id="{22CF0F9C-C823-47CC-8B18-3370E0B48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FA447-1CB2-46C2-B4EF-156B8AE0C031}"/>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890804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Google Shape;8;p1">
            <a:extLst>
              <a:ext uri="{FF2B5EF4-FFF2-40B4-BE49-F238E27FC236}">
                <a16:creationId xmlns:a16="http://schemas.microsoft.com/office/drawing/2014/main" id="{D1130F86-F32C-431A-BFB4-6BB77B25C701}"/>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9;p1">
            <a:extLst>
              <a:ext uri="{FF2B5EF4-FFF2-40B4-BE49-F238E27FC236}">
                <a16:creationId xmlns:a16="http://schemas.microsoft.com/office/drawing/2014/main" id="{FD833DF1-7702-43C4-ACED-4BFAE9262659}"/>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0;p1">
            <a:extLst>
              <a:ext uri="{FF2B5EF4-FFF2-40B4-BE49-F238E27FC236}">
                <a16:creationId xmlns:a16="http://schemas.microsoft.com/office/drawing/2014/main" id="{5D1C0188-EC3F-47FB-9914-55747C0BF1A2}"/>
              </a:ext>
            </a:extLst>
          </p:cNvPr>
          <p:cNvSpPr txBox="1">
            <a:spLocks noGrp="1" noChangeArrowheads="1"/>
          </p:cNvSpPr>
          <p:nvPr>
            <p:ph type="sldNum" idx="13"/>
          </p:nvPr>
        </p:nvSpPr>
        <p:spPr>
          <a:ln/>
        </p:spPr>
        <p:txBody>
          <a:bodyPr/>
          <a:lstStyle>
            <a:lvl1pPr>
              <a:defRPr/>
            </a:lvl1pPr>
          </a:lstStyle>
          <a:p>
            <a:pPr>
              <a:defRPr/>
            </a:pPr>
            <a:fld id="{C3864020-B3EE-46E6-9F6C-A1CC32A869A3}" type="slidenum">
              <a:rPr lang="en-US" altLang="en-US"/>
              <a:pPr>
                <a:defRPr/>
              </a:pPr>
              <a:t>‹#›</a:t>
            </a:fld>
            <a:endParaRPr lang="en-US" altLang="en-US"/>
          </a:p>
        </p:txBody>
      </p:sp>
    </p:spTree>
    <p:extLst>
      <p:ext uri="{BB962C8B-B14F-4D97-AF65-F5344CB8AC3E}">
        <p14:creationId xmlns:p14="http://schemas.microsoft.com/office/powerpoint/2010/main" val="193314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9788"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839788" y="1681163"/>
            <a:ext cx="5157787" cy="823912"/>
          </a:xfrm>
          <a:prstGeom prst="rect">
            <a:avLst/>
          </a:prstGeom>
          <a:noFill/>
          <a:ln>
            <a:noFill/>
          </a:ln>
        </p:spPr>
        <p:txBody>
          <a:bodyPr spcFirstLastPara="1" anchor="b"/>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2"/>
          </p:nvPr>
        </p:nvSpPr>
        <p:spPr>
          <a:xfrm>
            <a:off x="839788" y="2505075"/>
            <a:ext cx="5157787" cy="368458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3"/>
          </p:nvPr>
        </p:nvSpPr>
        <p:spPr>
          <a:xfrm>
            <a:off x="6172200" y="1681163"/>
            <a:ext cx="5183188" cy="823912"/>
          </a:xfrm>
          <a:prstGeom prst="rect">
            <a:avLst/>
          </a:prstGeom>
          <a:noFill/>
          <a:ln>
            <a:noFill/>
          </a:ln>
        </p:spPr>
        <p:txBody>
          <a:bodyPr spcFirstLastPara="1" anchor="b"/>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4"/>
          </p:nvPr>
        </p:nvSpPr>
        <p:spPr>
          <a:xfrm>
            <a:off x="6172200" y="2505075"/>
            <a:ext cx="5183188" cy="368458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8;p1">
            <a:extLst>
              <a:ext uri="{FF2B5EF4-FFF2-40B4-BE49-F238E27FC236}">
                <a16:creationId xmlns:a16="http://schemas.microsoft.com/office/drawing/2014/main" id="{26CEFC91-3E0E-46D5-8397-62C1FD455727}"/>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Google Shape;9;p1">
            <a:extLst>
              <a:ext uri="{FF2B5EF4-FFF2-40B4-BE49-F238E27FC236}">
                <a16:creationId xmlns:a16="http://schemas.microsoft.com/office/drawing/2014/main" id="{38EC6942-D25E-4A5E-9DC6-9A05D3061D2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Google Shape;10;p1">
            <a:extLst>
              <a:ext uri="{FF2B5EF4-FFF2-40B4-BE49-F238E27FC236}">
                <a16:creationId xmlns:a16="http://schemas.microsoft.com/office/drawing/2014/main" id="{62C70D34-E0C7-4882-AED2-16ADB13BD7C3}"/>
              </a:ext>
            </a:extLst>
          </p:cNvPr>
          <p:cNvSpPr txBox="1">
            <a:spLocks noGrp="1" noChangeArrowheads="1"/>
          </p:cNvSpPr>
          <p:nvPr>
            <p:ph type="sldNum" idx="13"/>
          </p:nvPr>
        </p:nvSpPr>
        <p:spPr>
          <a:ln/>
        </p:spPr>
        <p:txBody>
          <a:bodyPr/>
          <a:lstStyle>
            <a:lvl1pPr>
              <a:defRPr/>
            </a:lvl1pPr>
          </a:lstStyle>
          <a:p>
            <a:pPr>
              <a:defRPr/>
            </a:pPr>
            <a:fld id="{E431391B-F8CC-4258-94C0-1BFE15D89240}" type="slidenum">
              <a:rPr lang="en-US" altLang="en-US"/>
              <a:pPr>
                <a:defRPr/>
              </a:pPr>
              <a:t>‹#›</a:t>
            </a:fld>
            <a:endParaRPr lang="en-US" altLang="en-US"/>
          </a:p>
        </p:txBody>
      </p:sp>
    </p:spTree>
    <p:extLst>
      <p:ext uri="{BB962C8B-B14F-4D97-AF65-F5344CB8AC3E}">
        <p14:creationId xmlns:p14="http://schemas.microsoft.com/office/powerpoint/2010/main" val="82132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1BB2-FD18-4DEF-BC9C-D93534402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A8021B-3443-47BC-A2B6-BE4170C11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EE680-B584-4E46-AB82-04BED8B8EA10}"/>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5" name="Footer Placeholder 4">
            <a:extLst>
              <a:ext uri="{FF2B5EF4-FFF2-40B4-BE49-F238E27FC236}">
                <a16:creationId xmlns:a16="http://schemas.microsoft.com/office/drawing/2014/main" id="{32F5A466-287D-44B6-9D93-663F29B28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CC5F6-8F06-41F6-95DD-762E7B66087E}"/>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925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18C2-3F6B-45FD-B3B7-4B9D2F960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2A820-53FF-4376-8ADB-69FFE336A6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DAB5D-0507-4825-8589-E58FB5DAF2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F5FA74-0361-4873-AF27-FCCE99E3EB3F}"/>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6" name="Footer Placeholder 5">
            <a:extLst>
              <a:ext uri="{FF2B5EF4-FFF2-40B4-BE49-F238E27FC236}">
                <a16:creationId xmlns:a16="http://schemas.microsoft.com/office/drawing/2014/main" id="{EC1185F4-78E4-4E43-A6E1-F96F79DC1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954EA-4716-4EFA-8ED6-433F9F8A9C75}"/>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22693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AD57-E37E-4097-B898-07FC982D78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9C700-F140-436B-86AD-06BAD37E2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881D8-49BA-4E46-837D-E60B168F27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4A002-8041-457A-9631-115432E23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32440-AFE4-4568-807A-CE9D8A721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7AAB73-A3E3-4594-93B7-736A694F4D86}"/>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8" name="Footer Placeholder 7">
            <a:extLst>
              <a:ext uri="{FF2B5EF4-FFF2-40B4-BE49-F238E27FC236}">
                <a16:creationId xmlns:a16="http://schemas.microsoft.com/office/drawing/2014/main" id="{5F269B2C-D53D-4743-A263-AC8C7113F2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CB3BD7-7BBB-448D-9DE9-B8FF9D5FF5D8}"/>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252325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3043-8C39-4C77-BA07-0F48FEE37A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4EB77-FC3B-446E-89DA-0CD98F217B63}"/>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4" name="Footer Placeholder 3">
            <a:extLst>
              <a:ext uri="{FF2B5EF4-FFF2-40B4-BE49-F238E27FC236}">
                <a16:creationId xmlns:a16="http://schemas.microsoft.com/office/drawing/2014/main" id="{4F23E19B-23D3-4087-8F5A-3B78586446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A83718-DDB1-4064-B6CA-4CDCAB3A900D}"/>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05702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13DC1-E463-47ED-B86B-9BEA91D8E0D8}"/>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3" name="Footer Placeholder 2">
            <a:extLst>
              <a:ext uri="{FF2B5EF4-FFF2-40B4-BE49-F238E27FC236}">
                <a16:creationId xmlns:a16="http://schemas.microsoft.com/office/drawing/2014/main" id="{F1F6ADAE-6F62-45EA-91B8-38BB2D48A7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32BD6-C815-4AE8-BC3F-9C6F27C5E27A}"/>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69983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6DD6-98C7-4618-AC63-B9347B248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6E646E-4C24-4A2E-A7EF-DD337B9FC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40680-3AB2-4D81-AB65-FF891F3C1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4CFF5-9B3A-4C18-B0EA-6D0EBEA44B5F}"/>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6" name="Footer Placeholder 5">
            <a:extLst>
              <a:ext uri="{FF2B5EF4-FFF2-40B4-BE49-F238E27FC236}">
                <a16:creationId xmlns:a16="http://schemas.microsoft.com/office/drawing/2014/main" id="{8C5607E0-3E18-472F-BC48-4BFBD4353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CBF1F-8E30-4319-BAE1-D3CEEE9E9ED8}"/>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372295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898B-4A5D-4834-BAED-33748FD57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2AC35-3444-401E-BBF3-F3F4BF123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28FD6-CEEE-4C52-BD96-0A1D614B5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3A01A-244D-4ADF-9D05-CB9727CDB4F0}"/>
              </a:ext>
            </a:extLst>
          </p:cNvPr>
          <p:cNvSpPr>
            <a:spLocks noGrp="1"/>
          </p:cNvSpPr>
          <p:nvPr>
            <p:ph type="dt" sz="half" idx="10"/>
          </p:nvPr>
        </p:nvSpPr>
        <p:spPr/>
        <p:txBody>
          <a:bodyPr/>
          <a:lstStyle/>
          <a:p>
            <a:fld id="{2D5A6813-D3EE-4E10-8998-5BB64B412C7E}" type="datetimeFigureOut">
              <a:rPr lang="en-US" smtClean="0"/>
              <a:t>12/2/2020</a:t>
            </a:fld>
            <a:endParaRPr lang="en-US"/>
          </a:p>
        </p:txBody>
      </p:sp>
      <p:sp>
        <p:nvSpPr>
          <p:cNvPr id="6" name="Footer Placeholder 5">
            <a:extLst>
              <a:ext uri="{FF2B5EF4-FFF2-40B4-BE49-F238E27FC236}">
                <a16:creationId xmlns:a16="http://schemas.microsoft.com/office/drawing/2014/main" id="{6F9497D7-C9AF-4945-99C9-67A9D4A22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79E84-61EB-4525-9009-FC8564DC5D80}"/>
              </a:ext>
            </a:extLst>
          </p:cNvPr>
          <p:cNvSpPr>
            <a:spLocks noGrp="1"/>
          </p:cNvSpPr>
          <p:nvPr>
            <p:ph type="sldNum" sz="quarter" idx="12"/>
          </p:nvPr>
        </p:nvSpPr>
        <p:spPr/>
        <p:txBody>
          <a:bodyPr/>
          <a:lstStyle/>
          <a:p>
            <a:fld id="{5D5BA561-7AD7-452B-A9C1-146A0938A6BA}" type="slidenum">
              <a:rPr lang="en-US" smtClean="0"/>
              <a:t>‹#›</a:t>
            </a:fld>
            <a:endParaRPr lang="en-US"/>
          </a:p>
        </p:txBody>
      </p:sp>
    </p:spTree>
    <p:extLst>
      <p:ext uri="{BB962C8B-B14F-4D97-AF65-F5344CB8AC3E}">
        <p14:creationId xmlns:p14="http://schemas.microsoft.com/office/powerpoint/2010/main" val="124576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D36F0-E4AB-45CD-B516-7184B16B9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1996BE-D0BA-423F-9C63-79AF5BE61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28033-1BD4-4F49-A784-A5F8A051B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A6813-D3EE-4E10-8998-5BB64B412C7E}" type="datetimeFigureOut">
              <a:rPr lang="en-US" smtClean="0"/>
              <a:t>12/2/2020</a:t>
            </a:fld>
            <a:endParaRPr lang="en-US"/>
          </a:p>
        </p:txBody>
      </p:sp>
      <p:sp>
        <p:nvSpPr>
          <p:cNvPr id="5" name="Footer Placeholder 4">
            <a:extLst>
              <a:ext uri="{FF2B5EF4-FFF2-40B4-BE49-F238E27FC236}">
                <a16:creationId xmlns:a16="http://schemas.microsoft.com/office/drawing/2014/main" id="{980E2FEE-ADAF-46AF-8A8F-E5D72CA28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C0DAC9-2B9C-4A5F-8FD5-3A1EA443F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BA561-7AD7-452B-A9C1-146A0938A6BA}" type="slidenum">
              <a:rPr lang="en-US" smtClean="0"/>
              <a:t>‹#›</a:t>
            </a:fld>
            <a:endParaRPr lang="en-US"/>
          </a:p>
        </p:txBody>
      </p:sp>
    </p:spTree>
    <p:extLst>
      <p:ext uri="{BB962C8B-B14F-4D97-AF65-F5344CB8AC3E}">
        <p14:creationId xmlns:p14="http://schemas.microsoft.com/office/powerpoint/2010/main" val="285716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a:extLst>
              <a:ext uri="{FF2B5EF4-FFF2-40B4-BE49-F238E27FC236}">
                <a16:creationId xmlns:a16="http://schemas.microsoft.com/office/drawing/2014/main" id="{1A7C1085-2EE2-48C0-9A6F-0A26417CBD01}"/>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1" name="Google Shape;7;p1">
            <a:extLst>
              <a:ext uri="{FF2B5EF4-FFF2-40B4-BE49-F238E27FC236}">
                <a16:creationId xmlns:a16="http://schemas.microsoft.com/office/drawing/2014/main" id="{CE23CC5B-889B-4CD1-841D-FF1001D45F9B}"/>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2052" name="Google Shape;8;p1">
            <a:extLst>
              <a:ext uri="{FF2B5EF4-FFF2-40B4-BE49-F238E27FC236}">
                <a16:creationId xmlns:a16="http://schemas.microsoft.com/office/drawing/2014/main" id="{D9C79CF9-E96A-41ED-B5D4-B38FF3C61980}"/>
              </a:ext>
            </a:extLst>
          </p:cNvPr>
          <p:cNvSpPr txBox="1">
            <a:spLocks noGrp="1" noChangeArrowheads="1"/>
          </p:cNvSpPr>
          <p:nvPr>
            <p:ph type="dt" idx="10"/>
          </p:nvPr>
        </p:nvSpPr>
        <p:spPr bwMode="auto">
          <a:xfrm>
            <a:off x="8382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2053" name="Google Shape;9;p1">
            <a:extLst>
              <a:ext uri="{FF2B5EF4-FFF2-40B4-BE49-F238E27FC236}">
                <a16:creationId xmlns:a16="http://schemas.microsoft.com/office/drawing/2014/main" id="{50195B7B-365E-4DD5-87B9-924CC61D5A31}"/>
              </a:ext>
            </a:extLst>
          </p:cNvPr>
          <p:cNvSpPr txBox="1">
            <a:spLocks noGrp="1" noChangeArrowheads="1"/>
          </p:cNvSpPr>
          <p:nvPr>
            <p:ph type="ftr" idx="11"/>
          </p:nvPr>
        </p:nvSpPr>
        <p:spPr bwMode="auto">
          <a:xfrm>
            <a:off x="4038600" y="6356350"/>
            <a:ext cx="411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2054" name="Google Shape;10;p1">
            <a:extLst>
              <a:ext uri="{FF2B5EF4-FFF2-40B4-BE49-F238E27FC236}">
                <a16:creationId xmlns:a16="http://schemas.microsoft.com/office/drawing/2014/main" id="{16DCAEA3-97BB-4A7A-A5C5-5466328DD38A}"/>
              </a:ext>
            </a:extLst>
          </p:cNvPr>
          <p:cNvSpPr txBox="1">
            <a:spLocks noGrp="1" noChangeArrowheads="1"/>
          </p:cNvSpPr>
          <p:nvPr>
            <p:ph type="sldNum" idx="12"/>
          </p:nvPr>
        </p:nvSpPr>
        <p:spPr bwMode="auto">
          <a:xfrm>
            <a:off x="86106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41353D99-6523-494A-9F41-22E9EC9AB91A}" type="slidenum">
              <a:rPr lang="en-US" altLang="en-US"/>
              <a:pPr>
                <a:defRPr/>
              </a:pPr>
              <a:t>‹#›</a:t>
            </a:fld>
            <a:endParaRPr lang="en-US" altLang="en-US"/>
          </a:p>
        </p:txBody>
      </p:sp>
    </p:spTree>
    <p:extLst>
      <p:ext uri="{BB962C8B-B14F-4D97-AF65-F5344CB8AC3E}">
        <p14:creationId xmlns:p14="http://schemas.microsoft.com/office/powerpoint/2010/main" val="24191304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vote411.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A9C3-2C65-4933-B1BF-F19F928B1B7F}"/>
              </a:ext>
            </a:extLst>
          </p:cNvPr>
          <p:cNvSpPr>
            <a:spLocks noGrp="1"/>
          </p:cNvSpPr>
          <p:nvPr>
            <p:ph type="title"/>
          </p:nvPr>
        </p:nvSpPr>
        <p:spPr>
          <a:xfrm>
            <a:off x="838200" y="326215"/>
            <a:ext cx="3753255" cy="996746"/>
          </a:xfrm>
        </p:spPr>
        <p:txBody>
          <a:bodyPr>
            <a:normAutofit/>
          </a:bodyPr>
          <a:lstStyle/>
          <a:p>
            <a:r>
              <a:rPr lang="en-US" sz="3600" b="1" dirty="0"/>
              <a:t>Notes for Teachers</a:t>
            </a:r>
          </a:p>
        </p:txBody>
      </p:sp>
      <p:sp>
        <p:nvSpPr>
          <p:cNvPr id="3" name="Content Placeholder 2">
            <a:extLst>
              <a:ext uri="{FF2B5EF4-FFF2-40B4-BE49-F238E27FC236}">
                <a16:creationId xmlns:a16="http://schemas.microsoft.com/office/drawing/2014/main" id="{B1ED37B3-C2AF-4207-B64A-27939D27FA02}"/>
              </a:ext>
            </a:extLst>
          </p:cNvPr>
          <p:cNvSpPr>
            <a:spLocks noGrp="1"/>
          </p:cNvSpPr>
          <p:nvPr>
            <p:ph idx="1"/>
          </p:nvPr>
        </p:nvSpPr>
        <p:spPr>
          <a:xfrm>
            <a:off x="838200" y="1322961"/>
            <a:ext cx="10515600" cy="4854002"/>
          </a:xfrm>
        </p:spPr>
        <p:txBody>
          <a:bodyPr/>
          <a:lstStyle/>
          <a:p>
            <a:pPr marL="0" indent="0">
              <a:buNone/>
            </a:pPr>
            <a:r>
              <a:rPr lang="en-US" dirty="0"/>
              <a:t>Use this PowerPoint to reinforce fact-checking and becoming informed before voting.</a:t>
            </a:r>
          </a:p>
          <a:p>
            <a:pPr marL="0" indent="0">
              <a:buNone/>
            </a:pPr>
            <a:r>
              <a:rPr lang="en-US" dirty="0"/>
              <a:t>Encourage students to research candidates and issues on the ballot even if they are not eligible to vote. </a:t>
            </a:r>
          </a:p>
          <a:p>
            <a:pPr marL="0" indent="0">
              <a:buNone/>
            </a:pPr>
            <a:r>
              <a:rPr lang="en-US" dirty="0"/>
              <a:t>Prompt students to explore the websites included in this PowerPoint</a:t>
            </a:r>
            <a:r>
              <a:rPr lang="en-US"/>
              <a:t>(slides 10 and 12) </a:t>
            </a:r>
            <a:r>
              <a:rPr lang="en-US" dirty="0"/>
              <a:t>and become more aware of political issues in the United States, Virginia, and Fairfax County.  </a:t>
            </a:r>
          </a:p>
        </p:txBody>
      </p:sp>
    </p:spTree>
    <p:extLst>
      <p:ext uri="{BB962C8B-B14F-4D97-AF65-F5344CB8AC3E}">
        <p14:creationId xmlns:p14="http://schemas.microsoft.com/office/powerpoint/2010/main" val="345975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6511-6B95-49AB-B757-CD47FA56D5AA}"/>
              </a:ext>
            </a:extLst>
          </p:cNvPr>
          <p:cNvSpPr>
            <a:spLocks noGrp="1"/>
          </p:cNvSpPr>
          <p:nvPr>
            <p:ph type="title"/>
          </p:nvPr>
        </p:nvSpPr>
        <p:spPr>
          <a:xfrm>
            <a:off x="838200" y="46631"/>
            <a:ext cx="10515600" cy="1325563"/>
          </a:xfrm>
        </p:spPr>
        <p:txBody>
          <a:bodyPr/>
          <a:lstStyle/>
          <a:p>
            <a:pPr algn="ctr"/>
            <a:r>
              <a:rPr lang="en-US" b="1" dirty="0">
                <a:solidFill>
                  <a:srgbClr val="00467A"/>
                </a:solidFill>
                <a:latin typeface="+mn-lt"/>
              </a:rPr>
              <a:t>Become a Citizen Investigator</a:t>
            </a:r>
          </a:p>
        </p:txBody>
      </p:sp>
      <p:pic>
        <p:nvPicPr>
          <p:cNvPr id="4" name="Content Placeholder 3">
            <a:extLst>
              <a:ext uri="{FF2B5EF4-FFF2-40B4-BE49-F238E27FC236}">
                <a16:creationId xmlns:a16="http://schemas.microsoft.com/office/drawing/2014/main" id="{969B8AB8-6678-40FB-BB87-9163A11A54C5}"/>
              </a:ext>
            </a:extLst>
          </p:cNvPr>
          <p:cNvPicPr>
            <a:picLocks noGrp="1" noChangeAspect="1"/>
          </p:cNvPicPr>
          <p:nvPr>
            <p:ph idx="1"/>
          </p:nvPr>
        </p:nvPicPr>
        <p:blipFill>
          <a:blip r:embed="rId3"/>
          <a:stretch>
            <a:fillRect/>
          </a:stretch>
        </p:blipFill>
        <p:spPr>
          <a:xfrm>
            <a:off x="239746" y="1315096"/>
            <a:ext cx="5317617" cy="4859675"/>
          </a:xfrm>
          <a:prstGeom prst="rect">
            <a:avLst/>
          </a:prstGeom>
        </p:spPr>
      </p:pic>
      <p:sp>
        <p:nvSpPr>
          <p:cNvPr id="3" name="TextBox 2">
            <a:extLst>
              <a:ext uri="{FF2B5EF4-FFF2-40B4-BE49-F238E27FC236}">
                <a16:creationId xmlns:a16="http://schemas.microsoft.com/office/drawing/2014/main" id="{4CAAF3A4-18C1-4444-8EC2-E669C8C209E1}"/>
              </a:ext>
            </a:extLst>
          </p:cNvPr>
          <p:cNvSpPr txBox="1"/>
          <p:nvPr/>
        </p:nvSpPr>
        <p:spPr>
          <a:xfrm>
            <a:off x="6701425" y="5980368"/>
            <a:ext cx="5490575" cy="584775"/>
          </a:xfrm>
          <a:prstGeom prst="rect">
            <a:avLst/>
          </a:prstGeom>
          <a:noFill/>
        </p:spPr>
        <p:txBody>
          <a:bodyPr wrap="square" rtlCol="0">
            <a:spAutoFit/>
          </a:bodyPr>
          <a:lstStyle/>
          <a:p>
            <a:r>
              <a:rPr lang="en-US" sz="3200" dirty="0">
                <a:hlinkClick r:id="rId4"/>
              </a:rPr>
              <a:t>https://www.vote411.org/</a:t>
            </a:r>
            <a:endParaRPr lang="en-US" sz="3200" dirty="0"/>
          </a:p>
        </p:txBody>
      </p:sp>
      <p:pic>
        <p:nvPicPr>
          <p:cNvPr id="6" name="Picture 5">
            <a:extLst>
              <a:ext uri="{FF2B5EF4-FFF2-40B4-BE49-F238E27FC236}">
                <a16:creationId xmlns:a16="http://schemas.microsoft.com/office/drawing/2014/main" id="{B17DF2C3-7310-49DA-A321-6BF060D0B8B0}"/>
              </a:ext>
            </a:extLst>
          </p:cNvPr>
          <p:cNvPicPr>
            <a:picLocks noChangeAspect="1"/>
          </p:cNvPicPr>
          <p:nvPr/>
        </p:nvPicPr>
        <p:blipFill>
          <a:blip r:embed="rId5"/>
          <a:stretch>
            <a:fillRect/>
          </a:stretch>
        </p:blipFill>
        <p:spPr>
          <a:xfrm>
            <a:off x="5815749" y="2128469"/>
            <a:ext cx="5834384" cy="2109704"/>
          </a:xfrm>
          <a:prstGeom prst="rect">
            <a:avLst/>
          </a:prstGeom>
        </p:spPr>
      </p:pic>
    </p:spTree>
    <p:extLst>
      <p:ext uri="{BB962C8B-B14F-4D97-AF65-F5344CB8AC3E}">
        <p14:creationId xmlns:p14="http://schemas.microsoft.com/office/powerpoint/2010/main" val="265509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A146-4FAD-45F7-8272-81035438E96B}"/>
              </a:ext>
            </a:extLst>
          </p:cNvPr>
          <p:cNvSpPr>
            <a:spLocks noGrp="1"/>
          </p:cNvSpPr>
          <p:nvPr>
            <p:ph type="title"/>
          </p:nvPr>
        </p:nvSpPr>
        <p:spPr>
          <a:xfrm>
            <a:off x="106878" y="5063"/>
            <a:ext cx="11970327" cy="1325563"/>
          </a:xfrm>
        </p:spPr>
        <p:txBody>
          <a:bodyPr>
            <a:normAutofit/>
          </a:bodyPr>
          <a:lstStyle/>
          <a:p>
            <a:pPr algn="ctr"/>
            <a:r>
              <a:rPr lang="en-US" b="1" dirty="0">
                <a:solidFill>
                  <a:schemeClr val="accent1">
                    <a:lumMod val="50000"/>
                  </a:schemeClr>
                </a:solidFill>
                <a:latin typeface="+mn-lt"/>
              </a:rPr>
              <a:t>Find out what is on </a:t>
            </a:r>
            <a:r>
              <a:rPr lang="en-US" b="1" dirty="0">
                <a:solidFill>
                  <a:srgbClr val="CC0000"/>
                </a:solidFill>
                <a:latin typeface="+mn-lt"/>
              </a:rPr>
              <a:t>YOUR</a:t>
            </a:r>
            <a:r>
              <a:rPr lang="en-US" b="1" dirty="0">
                <a:solidFill>
                  <a:schemeClr val="accent1">
                    <a:lumMod val="50000"/>
                  </a:schemeClr>
                </a:solidFill>
                <a:latin typeface="+mn-lt"/>
              </a:rPr>
              <a:t> ballot. </a:t>
            </a:r>
          </a:p>
        </p:txBody>
      </p:sp>
      <p:pic>
        <p:nvPicPr>
          <p:cNvPr id="5" name="Content Placeholder 4">
            <a:extLst>
              <a:ext uri="{FF2B5EF4-FFF2-40B4-BE49-F238E27FC236}">
                <a16:creationId xmlns:a16="http://schemas.microsoft.com/office/drawing/2014/main" id="{8F8BEF57-0F0D-4010-9414-C12D6891D242}"/>
              </a:ext>
            </a:extLst>
          </p:cNvPr>
          <p:cNvPicPr>
            <a:picLocks noGrp="1" noChangeAspect="1"/>
          </p:cNvPicPr>
          <p:nvPr>
            <p:ph sz="half" idx="1"/>
          </p:nvPr>
        </p:nvPicPr>
        <p:blipFill>
          <a:blip r:embed="rId3"/>
          <a:stretch>
            <a:fillRect/>
          </a:stretch>
        </p:blipFill>
        <p:spPr>
          <a:xfrm>
            <a:off x="2878396" y="1540273"/>
            <a:ext cx="9104497" cy="5121278"/>
          </a:xfrm>
          <a:prstGeom prst="rect">
            <a:avLst/>
          </a:prstGeom>
          <a:ln w="15875">
            <a:solidFill>
              <a:schemeClr val="accent1"/>
            </a:solidFill>
          </a:ln>
        </p:spPr>
      </p:pic>
      <p:sp>
        <p:nvSpPr>
          <p:cNvPr id="4" name="TextBox 3">
            <a:extLst>
              <a:ext uri="{FF2B5EF4-FFF2-40B4-BE49-F238E27FC236}">
                <a16:creationId xmlns:a16="http://schemas.microsoft.com/office/drawing/2014/main" id="{14E517C8-ECF3-486F-B7E7-B8FF396DD7A9}"/>
              </a:ext>
            </a:extLst>
          </p:cNvPr>
          <p:cNvSpPr txBox="1"/>
          <p:nvPr/>
        </p:nvSpPr>
        <p:spPr>
          <a:xfrm>
            <a:off x="369870" y="3195263"/>
            <a:ext cx="2126750" cy="3046988"/>
          </a:xfrm>
          <a:prstGeom prst="rect">
            <a:avLst/>
          </a:prstGeom>
          <a:noFill/>
          <a:ln w="25400">
            <a:solidFill>
              <a:srgbClr val="CC0000"/>
            </a:solidFill>
          </a:ln>
        </p:spPr>
        <p:txBody>
          <a:bodyPr wrap="square" rtlCol="0">
            <a:spAutoFit/>
          </a:bodyPr>
          <a:lstStyle/>
          <a:p>
            <a:pPr algn="ctr"/>
            <a:r>
              <a:rPr lang="en-US" sz="3200" dirty="0"/>
              <a:t>Read Answers to the Same Questions from the Candidates</a:t>
            </a:r>
          </a:p>
        </p:txBody>
      </p:sp>
      <p:pic>
        <p:nvPicPr>
          <p:cNvPr id="6" name="Picture 5">
            <a:extLst>
              <a:ext uri="{FF2B5EF4-FFF2-40B4-BE49-F238E27FC236}">
                <a16:creationId xmlns:a16="http://schemas.microsoft.com/office/drawing/2014/main" id="{4F27696C-B61D-4E1A-B6B9-2C13DF311619}"/>
              </a:ext>
            </a:extLst>
          </p:cNvPr>
          <p:cNvPicPr>
            <a:picLocks noChangeAspect="1"/>
          </p:cNvPicPr>
          <p:nvPr/>
        </p:nvPicPr>
        <p:blipFill>
          <a:blip r:embed="rId4"/>
          <a:stretch>
            <a:fillRect/>
          </a:stretch>
        </p:blipFill>
        <p:spPr>
          <a:xfrm>
            <a:off x="192174" y="1540273"/>
            <a:ext cx="2569486" cy="928989"/>
          </a:xfrm>
          <a:prstGeom prst="rect">
            <a:avLst/>
          </a:prstGeom>
        </p:spPr>
      </p:pic>
    </p:spTree>
    <p:extLst>
      <p:ext uri="{BB962C8B-B14F-4D97-AF65-F5344CB8AC3E}">
        <p14:creationId xmlns:p14="http://schemas.microsoft.com/office/powerpoint/2010/main" val="66212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E3C8-09AB-4533-989E-2035849CF654}"/>
              </a:ext>
            </a:extLst>
          </p:cNvPr>
          <p:cNvSpPr>
            <a:spLocks noGrp="1"/>
          </p:cNvSpPr>
          <p:nvPr>
            <p:ph type="title"/>
          </p:nvPr>
        </p:nvSpPr>
        <p:spPr>
          <a:xfrm>
            <a:off x="838200" y="169917"/>
            <a:ext cx="10515600" cy="1325563"/>
          </a:xfrm>
        </p:spPr>
        <p:txBody>
          <a:bodyPr/>
          <a:lstStyle/>
          <a:p>
            <a:pPr algn="ctr"/>
            <a:r>
              <a:rPr lang="en-US" b="1" dirty="0">
                <a:solidFill>
                  <a:srgbClr val="00467A"/>
                </a:solidFill>
                <a:latin typeface="+mn-lt"/>
              </a:rPr>
              <a:t>More Reliable Sources of Information</a:t>
            </a:r>
          </a:p>
        </p:txBody>
      </p:sp>
      <p:sp>
        <p:nvSpPr>
          <p:cNvPr id="3" name="Content Placeholder 2">
            <a:extLst>
              <a:ext uri="{FF2B5EF4-FFF2-40B4-BE49-F238E27FC236}">
                <a16:creationId xmlns:a16="http://schemas.microsoft.com/office/drawing/2014/main" id="{8DFF6A2E-FFED-4580-BCAB-39891DE7D82E}"/>
              </a:ext>
            </a:extLst>
          </p:cNvPr>
          <p:cNvSpPr>
            <a:spLocks noGrp="1"/>
          </p:cNvSpPr>
          <p:nvPr>
            <p:ph idx="1"/>
          </p:nvPr>
        </p:nvSpPr>
        <p:spPr>
          <a:xfrm>
            <a:off x="838200" y="1414658"/>
            <a:ext cx="10989365" cy="5016963"/>
          </a:xfrm>
        </p:spPr>
        <p:txBody>
          <a:bodyPr>
            <a:normAutofit lnSpcReduction="10000"/>
          </a:bodyPr>
          <a:lstStyle/>
          <a:p>
            <a:r>
              <a:rPr lang="en-US" sz="3200" b="1" dirty="0">
                <a:solidFill>
                  <a:srgbClr val="FF0000"/>
                </a:solidFill>
              </a:rPr>
              <a:t>Virginia Public Access Project </a:t>
            </a:r>
            <a:r>
              <a:rPr lang="en-US" sz="3200" dirty="0"/>
              <a:t>(VPAP.org) provides a wealth of information about Virginia politics and voting issues.</a:t>
            </a:r>
          </a:p>
          <a:p>
            <a:endParaRPr lang="en-US" sz="1000" dirty="0"/>
          </a:p>
          <a:p>
            <a:r>
              <a:rPr lang="en-US" sz="3200" b="1" dirty="0">
                <a:solidFill>
                  <a:srgbClr val="FF0000"/>
                </a:solidFill>
              </a:rPr>
              <a:t>Project Vote Smart </a:t>
            </a:r>
            <a:r>
              <a:rPr lang="en-US" sz="3200" dirty="0"/>
              <a:t>(voteeasy.votesmart.org) supplies information about candidates for President, US House, and US Senate and their stance on specific issues.</a:t>
            </a:r>
          </a:p>
          <a:p>
            <a:endParaRPr lang="en-US" sz="1000" dirty="0"/>
          </a:p>
          <a:p>
            <a:r>
              <a:rPr lang="en-US" sz="3200" b="1" dirty="0">
                <a:solidFill>
                  <a:srgbClr val="FF0000"/>
                </a:solidFill>
              </a:rPr>
              <a:t>Ballotpedia</a:t>
            </a:r>
            <a:r>
              <a:rPr lang="en-US" sz="3200" dirty="0"/>
              <a:t> (Ballotpedia.org) provides a sample ballot based on your address. </a:t>
            </a:r>
          </a:p>
          <a:p>
            <a:endParaRPr lang="en-US" sz="1000" dirty="0"/>
          </a:p>
          <a:p>
            <a:r>
              <a:rPr lang="en-US" sz="3200" b="1" dirty="0">
                <a:solidFill>
                  <a:srgbClr val="FF0000"/>
                </a:solidFill>
              </a:rPr>
              <a:t>ProCon.org </a:t>
            </a:r>
            <a:r>
              <a:rPr lang="en-US" sz="3200" dirty="0"/>
              <a:t>(procon.org) presents non-partisan, pro/ con arguments about controversial issues. </a:t>
            </a:r>
          </a:p>
        </p:txBody>
      </p:sp>
    </p:spTree>
    <p:extLst>
      <p:ext uri="{BB962C8B-B14F-4D97-AF65-F5344CB8AC3E}">
        <p14:creationId xmlns:p14="http://schemas.microsoft.com/office/powerpoint/2010/main" val="164212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393B-D67E-40A7-A977-5AB4D7C1DF17}"/>
              </a:ext>
            </a:extLst>
          </p:cNvPr>
          <p:cNvSpPr>
            <a:spLocks noGrp="1"/>
          </p:cNvSpPr>
          <p:nvPr>
            <p:ph type="title"/>
          </p:nvPr>
        </p:nvSpPr>
        <p:spPr>
          <a:xfrm>
            <a:off x="276441" y="106322"/>
            <a:ext cx="5546868" cy="2193334"/>
          </a:xfrm>
          <a:ln w="76200">
            <a:solidFill>
              <a:srgbClr val="CC0000"/>
            </a:solidFill>
          </a:ln>
        </p:spPr>
        <p:txBody>
          <a:bodyPr>
            <a:normAutofit/>
          </a:bodyPr>
          <a:lstStyle/>
          <a:p>
            <a:pPr algn="ctr"/>
            <a:r>
              <a:rPr lang="en-US" b="1" dirty="0">
                <a:solidFill>
                  <a:srgbClr val="00467A"/>
                </a:solidFill>
                <a:latin typeface="+mn-lt"/>
              </a:rPr>
              <a:t>Other Ways </a:t>
            </a:r>
            <a:br>
              <a:rPr lang="en-US" b="1" dirty="0">
                <a:solidFill>
                  <a:srgbClr val="00467A"/>
                </a:solidFill>
                <a:latin typeface="+mn-lt"/>
              </a:rPr>
            </a:br>
            <a:r>
              <a:rPr lang="en-US" b="1" dirty="0">
                <a:solidFill>
                  <a:srgbClr val="00467A"/>
                </a:solidFill>
                <a:latin typeface="+mn-lt"/>
              </a:rPr>
              <a:t>to </a:t>
            </a:r>
            <a:br>
              <a:rPr lang="en-US" b="1" dirty="0">
                <a:solidFill>
                  <a:srgbClr val="00467A"/>
                </a:solidFill>
                <a:latin typeface="+mn-lt"/>
              </a:rPr>
            </a:br>
            <a:r>
              <a:rPr lang="en-US" b="1" dirty="0">
                <a:solidFill>
                  <a:srgbClr val="00467A"/>
                </a:solidFill>
                <a:latin typeface="+mn-lt"/>
              </a:rPr>
              <a:t>Gather Information</a:t>
            </a:r>
          </a:p>
        </p:txBody>
      </p:sp>
      <p:pic>
        <p:nvPicPr>
          <p:cNvPr id="7" name="Picture 6">
            <a:extLst>
              <a:ext uri="{FF2B5EF4-FFF2-40B4-BE49-F238E27FC236}">
                <a16:creationId xmlns:a16="http://schemas.microsoft.com/office/drawing/2014/main" id="{487073BD-63E8-4B3E-8177-94327A3326E3}"/>
              </a:ext>
            </a:extLst>
          </p:cNvPr>
          <p:cNvPicPr>
            <a:picLocks noChangeAspect="1"/>
          </p:cNvPicPr>
          <p:nvPr/>
        </p:nvPicPr>
        <p:blipFill>
          <a:blip r:embed="rId3"/>
          <a:stretch>
            <a:fillRect/>
          </a:stretch>
        </p:blipFill>
        <p:spPr>
          <a:xfrm>
            <a:off x="6727956" y="3513356"/>
            <a:ext cx="4360560" cy="1128616"/>
          </a:xfrm>
          <a:prstGeom prst="rect">
            <a:avLst/>
          </a:prstGeom>
        </p:spPr>
      </p:pic>
      <p:pic>
        <p:nvPicPr>
          <p:cNvPr id="8" name="Picture 7">
            <a:extLst>
              <a:ext uri="{FF2B5EF4-FFF2-40B4-BE49-F238E27FC236}">
                <a16:creationId xmlns:a16="http://schemas.microsoft.com/office/drawing/2014/main" id="{C4FCE114-8AB3-41D5-B3FD-EB18A56AF783}"/>
              </a:ext>
            </a:extLst>
          </p:cNvPr>
          <p:cNvPicPr>
            <a:picLocks noChangeAspect="1"/>
          </p:cNvPicPr>
          <p:nvPr/>
        </p:nvPicPr>
        <p:blipFill>
          <a:blip r:embed="rId4"/>
          <a:stretch>
            <a:fillRect/>
          </a:stretch>
        </p:blipFill>
        <p:spPr>
          <a:xfrm>
            <a:off x="6058943" y="4651117"/>
            <a:ext cx="2924446" cy="2193334"/>
          </a:xfrm>
          <a:prstGeom prst="rect">
            <a:avLst/>
          </a:prstGeom>
          <a:ln w="28575">
            <a:solidFill>
              <a:srgbClr val="00467A"/>
            </a:solidFill>
          </a:ln>
        </p:spPr>
      </p:pic>
      <p:pic>
        <p:nvPicPr>
          <p:cNvPr id="9" name="Picture 8">
            <a:extLst>
              <a:ext uri="{FF2B5EF4-FFF2-40B4-BE49-F238E27FC236}">
                <a16:creationId xmlns:a16="http://schemas.microsoft.com/office/drawing/2014/main" id="{B397804C-D626-4FFF-A2FE-B0C1D084D774}"/>
              </a:ext>
            </a:extLst>
          </p:cNvPr>
          <p:cNvPicPr>
            <a:picLocks noChangeAspect="1"/>
          </p:cNvPicPr>
          <p:nvPr/>
        </p:nvPicPr>
        <p:blipFill>
          <a:blip r:embed="rId5"/>
          <a:stretch>
            <a:fillRect/>
          </a:stretch>
        </p:blipFill>
        <p:spPr>
          <a:xfrm>
            <a:off x="8793139" y="4669405"/>
            <a:ext cx="2924446" cy="2192238"/>
          </a:xfrm>
          <a:prstGeom prst="rect">
            <a:avLst/>
          </a:prstGeom>
          <a:ln w="34925">
            <a:solidFill>
              <a:srgbClr val="00467A"/>
            </a:solidFill>
          </a:ln>
        </p:spPr>
      </p:pic>
      <p:sp>
        <p:nvSpPr>
          <p:cNvPr id="10" name="TextBox 9">
            <a:extLst>
              <a:ext uri="{FF2B5EF4-FFF2-40B4-BE49-F238E27FC236}">
                <a16:creationId xmlns:a16="http://schemas.microsoft.com/office/drawing/2014/main" id="{7DC998A7-674B-47AE-8CF3-45539FB981F8}"/>
              </a:ext>
            </a:extLst>
          </p:cNvPr>
          <p:cNvSpPr txBox="1"/>
          <p:nvPr/>
        </p:nvSpPr>
        <p:spPr>
          <a:xfrm>
            <a:off x="812365" y="5486706"/>
            <a:ext cx="4216834" cy="646331"/>
          </a:xfrm>
          <a:prstGeom prst="rect">
            <a:avLst/>
          </a:prstGeom>
          <a:noFill/>
          <a:ln w="47625">
            <a:solidFill>
              <a:srgbClr val="00467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67A"/>
                </a:solidFill>
                <a:effectLst/>
                <a:uLnTx/>
                <a:uFillTx/>
                <a:latin typeface="Calibri" panose="020F0502020204030204"/>
                <a:ea typeface="+mn-ea"/>
                <a:cs typeface="+mn-cs"/>
              </a:rPr>
              <a:t>Presidential Debates</a:t>
            </a:r>
          </a:p>
        </p:txBody>
      </p:sp>
      <p:pic>
        <p:nvPicPr>
          <p:cNvPr id="5" name="Picture 4">
            <a:extLst>
              <a:ext uri="{FF2B5EF4-FFF2-40B4-BE49-F238E27FC236}">
                <a16:creationId xmlns:a16="http://schemas.microsoft.com/office/drawing/2014/main" id="{3CEA2145-2811-4454-8EA7-10BC9BF17B88}"/>
              </a:ext>
            </a:extLst>
          </p:cNvPr>
          <p:cNvPicPr>
            <a:picLocks noChangeAspect="1"/>
          </p:cNvPicPr>
          <p:nvPr/>
        </p:nvPicPr>
        <p:blipFill>
          <a:blip r:embed="rId6"/>
          <a:stretch>
            <a:fillRect/>
          </a:stretch>
        </p:blipFill>
        <p:spPr>
          <a:xfrm>
            <a:off x="7699164" y="1460749"/>
            <a:ext cx="2700232" cy="2025174"/>
          </a:xfrm>
          <a:prstGeom prst="rect">
            <a:avLst/>
          </a:prstGeom>
        </p:spPr>
      </p:pic>
      <p:pic>
        <p:nvPicPr>
          <p:cNvPr id="12" name="Content Placeholder 11">
            <a:extLst>
              <a:ext uri="{FF2B5EF4-FFF2-40B4-BE49-F238E27FC236}">
                <a16:creationId xmlns:a16="http://schemas.microsoft.com/office/drawing/2014/main" id="{A87FE498-B4EC-4831-BC45-AD66E4072793}"/>
              </a:ext>
            </a:extLst>
          </p:cNvPr>
          <p:cNvPicPr>
            <a:picLocks noGrp="1" noChangeAspect="1"/>
          </p:cNvPicPr>
          <p:nvPr>
            <p:ph idx="1"/>
          </p:nvPr>
        </p:nvPicPr>
        <p:blipFill>
          <a:blip r:embed="rId7"/>
          <a:stretch>
            <a:fillRect/>
          </a:stretch>
        </p:blipFill>
        <p:spPr>
          <a:xfrm>
            <a:off x="845197" y="2473336"/>
            <a:ext cx="3936613" cy="2870606"/>
          </a:xfrm>
          <a:prstGeom prst="rect">
            <a:avLst/>
          </a:prstGeom>
        </p:spPr>
      </p:pic>
      <p:pic>
        <p:nvPicPr>
          <p:cNvPr id="18" name="Picture 17">
            <a:extLst>
              <a:ext uri="{FF2B5EF4-FFF2-40B4-BE49-F238E27FC236}">
                <a16:creationId xmlns:a16="http://schemas.microsoft.com/office/drawing/2014/main" id="{93E302CE-A99B-41DC-8B5B-4C96A199F033}"/>
              </a:ext>
            </a:extLst>
          </p:cNvPr>
          <p:cNvPicPr>
            <a:picLocks noChangeAspect="1"/>
          </p:cNvPicPr>
          <p:nvPr/>
        </p:nvPicPr>
        <p:blipFill>
          <a:blip r:embed="rId8"/>
          <a:stretch>
            <a:fillRect/>
          </a:stretch>
        </p:blipFill>
        <p:spPr>
          <a:xfrm>
            <a:off x="6485858" y="82821"/>
            <a:ext cx="4995061" cy="1411794"/>
          </a:xfrm>
          <a:prstGeom prst="rect">
            <a:avLst/>
          </a:prstGeom>
          <a:ln w="25400">
            <a:solidFill>
              <a:srgbClr val="CC0000"/>
            </a:solidFill>
          </a:ln>
        </p:spPr>
      </p:pic>
    </p:spTree>
    <p:extLst>
      <p:ext uri="{BB962C8B-B14F-4D97-AF65-F5344CB8AC3E}">
        <p14:creationId xmlns:p14="http://schemas.microsoft.com/office/powerpoint/2010/main" val="285885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051A5E-6F08-411B-9C93-042B8E8F247A}"/>
              </a:ext>
            </a:extLst>
          </p:cNvPr>
          <p:cNvSpPr txBox="1"/>
          <p:nvPr/>
        </p:nvSpPr>
        <p:spPr>
          <a:xfrm>
            <a:off x="7668937" y="806982"/>
            <a:ext cx="4218258" cy="501675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Stop and Think</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Check the Source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Wary of Slogans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Become a Citizen Investigator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Use what you know,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CC0000"/>
                </a:solidFill>
                <a:effectLst/>
                <a:uLnTx/>
                <a:uFillTx/>
                <a:latin typeface="Calibri" panose="020F0502020204030204"/>
                <a:ea typeface="+mn-ea"/>
                <a:cs typeface="+mn-cs"/>
              </a:rPr>
              <a:t>V</a:t>
            </a:r>
            <a:r>
              <a:rPr kumimoji="0" lang="en-US" sz="9600" b="1" i="0" u="none" strike="noStrike" kern="1200" cap="none" spc="0" normalizeH="0" baseline="0" noProof="0" dirty="0">
                <a:ln>
                  <a:noFill/>
                </a:ln>
                <a:solidFill>
                  <a:srgbClr val="00467A"/>
                </a:solidFill>
                <a:effectLst/>
                <a:uLnTx/>
                <a:uFillTx/>
                <a:latin typeface="Calibri" panose="020F0502020204030204"/>
                <a:ea typeface="+mn-ea"/>
                <a:cs typeface="+mn-cs"/>
              </a:rPr>
              <a:t>O</a:t>
            </a:r>
            <a:r>
              <a:rPr kumimoji="0" lang="en-US" sz="9600" b="1" i="0" u="none" strike="noStrike" kern="1200" cap="none" spc="0" normalizeH="0" baseline="0" noProof="0" dirty="0">
                <a:ln>
                  <a:noFill/>
                </a:ln>
                <a:solidFill>
                  <a:srgbClr val="CC0000"/>
                </a:solidFill>
                <a:effectLst/>
                <a:uLnTx/>
                <a:uFillTx/>
                <a:latin typeface="Calibri" panose="020F0502020204030204"/>
                <a:ea typeface="+mn-ea"/>
                <a:cs typeface="+mn-cs"/>
              </a:rPr>
              <a:t>T</a:t>
            </a:r>
            <a:r>
              <a:rPr kumimoji="0" lang="en-US" sz="9600" b="1" i="0" u="none" strike="noStrike" kern="1200" cap="none" spc="0" normalizeH="0" baseline="0" noProof="0" dirty="0">
                <a:ln>
                  <a:noFill/>
                </a:ln>
                <a:solidFill>
                  <a:srgbClr val="00467A"/>
                </a:solidFill>
                <a:effectLst/>
                <a:uLnTx/>
                <a:uFillTx/>
                <a:latin typeface="Calibri" panose="020F0502020204030204"/>
                <a:ea typeface="+mn-ea"/>
                <a:cs typeface="+mn-cs"/>
              </a:rPr>
              <a:t>E</a:t>
            </a:r>
            <a:r>
              <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TextBox 1">
            <a:extLst>
              <a:ext uri="{FF2B5EF4-FFF2-40B4-BE49-F238E27FC236}">
                <a16:creationId xmlns:a16="http://schemas.microsoft.com/office/drawing/2014/main" id="{CEF8AE31-C403-4EFD-8E99-37A730C69482}"/>
              </a:ext>
            </a:extLst>
          </p:cNvPr>
          <p:cNvSpPr txBox="1"/>
          <p:nvPr/>
        </p:nvSpPr>
        <p:spPr>
          <a:xfrm>
            <a:off x="647700" y="4711700"/>
            <a:ext cx="713553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“Every election is determined by the people who show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Larry J. Sabato, University of Virginia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CAFC70-C4E9-4540-95ED-29262DE1C470}"/>
              </a:ext>
            </a:extLst>
          </p:cNvPr>
          <p:cNvPicPr>
            <a:picLocks noChangeAspect="1"/>
          </p:cNvPicPr>
          <p:nvPr/>
        </p:nvPicPr>
        <p:blipFill>
          <a:blip r:embed="rId3"/>
          <a:stretch>
            <a:fillRect/>
          </a:stretch>
        </p:blipFill>
        <p:spPr>
          <a:xfrm>
            <a:off x="1421468" y="155992"/>
            <a:ext cx="4944533" cy="4420237"/>
          </a:xfrm>
          <a:prstGeom prst="rect">
            <a:avLst/>
          </a:prstGeom>
          <a:ln w="98425">
            <a:solidFill>
              <a:schemeClr val="accent1">
                <a:lumMod val="50000"/>
              </a:schemeClr>
            </a:solidFill>
          </a:ln>
        </p:spPr>
      </p:pic>
    </p:spTree>
    <p:extLst>
      <p:ext uri="{BB962C8B-B14F-4D97-AF65-F5344CB8AC3E}">
        <p14:creationId xmlns:p14="http://schemas.microsoft.com/office/powerpoint/2010/main" val="288725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75014C7-BA24-48DD-A916-AB9E99559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136" y="1360962"/>
            <a:ext cx="5329970" cy="126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AB3EEEB-60DD-4FBD-B5B2-4FB17AD05850}"/>
              </a:ext>
            </a:extLst>
          </p:cNvPr>
          <p:cNvSpPr txBox="1"/>
          <p:nvPr/>
        </p:nvSpPr>
        <p:spPr>
          <a:xfrm>
            <a:off x="6872615" y="2818726"/>
            <a:ext cx="5181599"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00467A"/>
                </a:solidFill>
                <a:effectLst/>
                <a:uLnTx/>
                <a:uFillTx/>
                <a:latin typeface="Calibri" panose="020F0502020204030204" pitchFamily="34" charset="0"/>
                <a:ea typeface="Arial"/>
                <a:cs typeface="Calibri" panose="020F0502020204030204" pitchFamily="34" charset="0"/>
                <a:sym typeface="Arial"/>
              </a:rPr>
              <a:t>100 Year Mission To:</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400" b="0" i="0" u="none" strike="noStrike" kern="0" cap="none" spc="0" normalizeH="0" baseline="0" noProof="0" dirty="0">
                <a:ln>
                  <a:noFill/>
                </a:ln>
                <a:solidFill>
                  <a:srgbClr val="00467A"/>
                </a:solidFill>
                <a:effectLst/>
                <a:uLnTx/>
                <a:uFillTx/>
                <a:latin typeface="Calibri" panose="020F0502020204030204" pitchFamily="34" charset="0"/>
                <a:ea typeface="Arial"/>
                <a:cs typeface="Calibri" panose="020F0502020204030204" pitchFamily="34" charset="0"/>
                <a:sym typeface="Arial"/>
              </a:rPr>
              <a:t>Empower Voters</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4400" b="0" i="0" u="none" strike="noStrike" kern="0" cap="none" spc="0" normalizeH="0" baseline="0" noProof="0" dirty="0">
                <a:ln>
                  <a:noFill/>
                </a:ln>
                <a:solidFill>
                  <a:srgbClr val="00467A"/>
                </a:solidFill>
                <a:effectLst/>
                <a:uLnTx/>
                <a:uFillTx/>
                <a:latin typeface="Calibri" panose="020F0502020204030204" pitchFamily="34" charset="0"/>
                <a:ea typeface="Arial"/>
                <a:cs typeface="Calibri" panose="020F0502020204030204" pitchFamily="34" charset="0"/>
                <a:sym typeface="Arial"/>
              </a:rPr>
              <a:t>Defend Democracy</a:t>
            </a:r>
          </a:p>
        </p:txBody>
      </p:sp>
      <p:pic>
        <p:nvPicPr>
          <p:cNvPr id="15" name="Picture 14">
            <a:extLst>
              <a:ext uri="{FF2B5EF4-FFF2-40B4-BE49-F238E27FC236}">
                <a16:creationId xmlns:a16="http://schemas.microsoft.com/office/drawing/2014/main" id="{1F787F75-E603-48A3-87C4-A8593E88730B}"/>
              </a:ext>
            </a:extLst>
          </p:cNvPr>
          <p:cNvPicPr>
            <a:picLocks noChangeAspect="1"/>
          </p:cNvPicPr>
          <p:nvPr/>
        </p:nvPicPr>
        <p:blipFill>
          <a:blip r:embed="rId4"/>
          <a:stretch>
            <a:fillRect/>
          </a:stretch>
        </p:blipFill>
        <p:spPr>
          <a:xfrm>
            <a:off x="186271" y="66803"/>
            <a:ext cx="5892796" cy="6738037"/>
          </a:xfrm>
          <a:prstGeom prst="rect">
            <a:avLst/>
          </a:prstGeom>
          <a:ln w="184150">
            <a:solidFill>
              <a:srgbClr val="A50021"/>
            </a:solidFill>
          </a:ln>
        </p:spPr>
      </p:pic>
    </p:spTree>
    <p:extLst>
      <p:ext uri="{BB962C8B-B14F-4D97-AF65-F5344CB8AC3E}">
        <p14:creationId xmlns:p14="http://schemas.microsoft.com/office/powerpoint/2010/main" val="225308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4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face&#10;&#10;Description automatically generated">
            <a:extLst>
              <a:ext uri="{FF2B5EF4-FFF2-40B4-BE49-F238E27FC236}">
                <a16:creationId xmlns:a16="http://schemas.microsoft.com/office/drawing/2014/main" id="{E266EE28-0886-4298-95CA-AEC8BFB7809C}"/>
              </a:ext>
            </a:extLst>
          </p:cNvPr>
          <p:cNvPicPr>
            <a:picLocks noChangeAspect="1"/>
          </p:cNvPicPr>
          <p:nvPr/>
        </p:nvPicPr>
        <p:blipFill>
          <a:blip r:embed="rId3"/>
          <a:stretch>
            <a:fillRect/>
          </a:stretch>
        </p:blipFill>
        <p:spPr>
          <a:xfrm>
            <a:off x="6421035" y="831642"/>
            <a:ext cx="5129784" cy="5194716"/>
          </a:xfrm>
          <a:prstGeom prst="rect">
            <a:avLst/>
          </a:prstGeom>
        </p:spPr>
      </p:pic>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ffiti covered wall&#10;&#10;Description automatically generated">
            <a:extLst>
              <a:ext uri="{FF2B5EF4-FFF2-40B4-BE49-F238E27FC236}">
                <a16:creationId xmlns:a16="http://schemas.microsoft.com/office/drawing/2014/main" id="{97C0A10B-21E0-4627-8961-E22E209021E7}"/>
              </a:ext>
            </a:extLst>
          </p:cNvPr>
          <p:cNvPicPr>
            <a:picLocks noChangeAspect="1"/>
          </p:cNvPicPr>
          <p:nvPr/>
        </p:nvPicPr>
        <p:blipFill>
          <a:blip r:embed="rId4"/>
          <a:stretch>
            <a:fillRect/>
          </a:stretch>
        </p:blipFill>
        <p:spPr>
          <a:xfrm>
            <a:off x="641180" y="1332200"/>
            <a:ext cx="5129784" cy="4193599"/>
          </a:xfrm>
          <a:prstGeom prst="rect">
            <a:avLst/>
          </a:prstGeom>
        </p:spPr>
      </p:pic>
    </p:spTree>
    <p:extLst>
      <p:ext uri="{BB962C8B-B14F-4D97-AF65-F5344CB8AC3E}">
        <p14:creationId xmlns:p14="http://schemas.microsoft.com/office/powerpoint/2010/main" val="364238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DB7619-BFC3-4ECE-998C-4D0C1541E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27" y="1619400"/>
            <a:ext cx="6377376" cy="4601048"/>
          </a:xfrm>
          <a:prstGeom prst="rect">
            <a:avLst/>
          </a:prstGeom>
          <a:ln w="190500">
            <a:solidFill>
              <a:schemeClr val="accent1"/>
            </a:solidFill>
          </a:ln>
        </p:spPr>
      </p:pic>
      <p:sp>
        <p:nvSpPr>
          <p:cNvPr id="9" name="TextBox 8">
            <a:extLst>
              <a:ext uri="{FF2B5EF4-FFF2-40B4-BE49-F238E27FC236}">
                <a16:creationId xmlns:a16="http://schemas.microsoft.com/office/drawing/2014/main" id="{75827240-109C-4404-946B-760AD8DE2423}"/>
              </a:ext>
            </a:extLst>
          </p:cNvPr>
          <p:cNvSpPr txBox="1"/>
          <p:nvPr/>
        </p:nvSpPr>
        <p:spPr>
          <a:xfrm rot="19826044">
            <a:off x="261446" y="3177887"/>
            <a:ext cx="22247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How do I make up my own mind? </a:t>
            </a:r>
          </a:p>
        </p:txBody>
      </p:sp>
      <p:sp>
        <p:nvSpPr>
          <p:cNvPr id="12" name="TextBox 11">
            <a:extLst>
              <a:ext uri="{FF2B5EF4-FFF2-40B4-BE49-F238E27FC236}">
                <a16:creationId xmlns:a16="http://schemas.microsoft.com/office/drawing/2014/main" id="{93DF432F-D493-43B2-B35B-BC90312FA811}"/>
              </a:ext>
            </a:extLst>
          </p:cNvPr>
          <p:cNvSpPr txBox="1"/>
          <p:nvPr/>
        </p:nvSpPr>
        <p:spPr>
          <a:xfrm rot="20234109">
            <a:off x="477998" y="1512121"/>
            <a:ext cx="24621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Who are the candidates? </a:t>
            </a:r>
          </a:p>
        </p:txBody>
      </p:sp>
      <p:sp>
        <p:nvSpPr>
          <p:cNvPr id="20" name="TextBox 19">
            <a:extLst>
              <a:ext uri="{FF2B5EF4-FFF2-40B4-BE49-F238E27FC236}">
                <a16:creationId xmlns:a16="http://schemas.microsoft.com/office/drawing/2014/main" id="{7EC0A750-60F5-458D-998E-5463C55C2571}"/>
              </a:ext>
            </a:extLst>
          </p:cNvPr>
          <p:cNvSpPr txBox="1"/>
          <p:nvPr/>
        </p:nvSpPr>
        <p:spPr>
          <a:xfrm rot="897253">
            <a:off x="12327606" y="4664279"/>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1" name="TextBox 20">
            <a:extLst>
              <a:ext uri="{FF2B5EF4-FFF2-40B4-BE49-F238E27FC236}">
                <a16:creationId xmlns:a16="http://schemas.microsoft.com/office/drawing/2014/main" id="{E21FE15C-42E5-4FDD-8FC0-8B9EB8C27662}"/>
              </a:ext>
            </a:extLst>
          </p:cNvPr>
          <p:cNvSpPr txBox="1"/>
          <p:nvPr/>
        </p:nvSpPr>
        <p:spPr>
          <a:xfrm rot="777252">
            <a:off x="9426179" y="3540133"/>
            <a:ext cx="27906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How do I know if I can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 source of information?</a:t>
            </a:r>
          </a:p>
        </p:txBody>
      </p:sp>
      <p:sp>
        <p:nvSpPr>
          <p:cNvPr id="22" name="TextBox 21">
            <a:extLst>
              <a:ext uri="{FF2B5EF4-FFF2-40B4-BE49-F238E27FC236}">
                <a16:creationId xmlns:a16="http://schemas.microsoft.com/office/drawing/2014/main" id="{F3CF2948-1BF8-4EF3-B73A-0DC5335151B0}"/>
              </a:ext>
            </a:extLst>
          </p:cNvPr>
          <p:cNvSpPr txBox="1"/>
          <p:nvPr/>
        </p:nvSpPr>
        <p:spPr>
          <a:xfrm rot="1385964">
            <a:off x="9858290" y="1633101"/>
            <a:ext cx="165942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What 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issues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1CDFBD8-C703-4061-95A4-89C2B5429B2B}"/>
              </a:ext>
            </a:extLst>
          </p:cNvPr>
          <p:cNvSpPr txBox="1"/>
          <p:nvPr/>
        </p:nvSpPr>
        <p:spPr>
          <a:xfrm>
            <a:off x="0" y="305558"/>
            <a:ext cx="12087225"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How do I become an informed voter?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85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E2E4-9F0C-43C5-BFA5-521756C26E3C}"/>
              </a:ext>
            </a:extLst>
          </p:cNvPr>
          <p:cNvSpPr>
            <a:spLocks noGrp="1"/>
          </p:cNvSpPr>
          <p:nvPr>
            <p:ph type="title"/>
          </p:nvPr>
        </p:nvSpPr>
        <p:spPr>
          <a:xfrm>
            <a:off x="0" y="314579"/>
            <a:ext cx="12192000" cy="1325563"/>
          </a:xfrm>
        </p:spPr>
        <p:txBody>
          <a:bodyPr/>
          <a:lstStyle/>
          <a:p>
            <a:pPr algn="ctr"/>
            <a:r>
              <a:rPr lang="en-US" b="1" dirty="0">
                <a:solidFill>
                  <a:schemeClr val="accent1">
                    <a:lumMod val="50000"/>
                  </a:schemeClr>
                </a:solidFill>
                <a:latin typeface="+mn-lt"/>
              </a:rPr>
              <a:t>How will you decide which candidate </a:t>
            </a:r>
            <a:br>
              <a:rPr lang="en-US" b="1" dirty="0">
                <a:solidFill>
                  <a:schemeClr val="accent1">
                    <a:lumMod val="50000"/>
                  </a:schemeClr>
                </a:solidFill>
                <a:latin typeface="+mn-lt"/>
              </a:rPr>
            </a:br>
            <a:r>
              <a:rPr lang="en-US" b="1" dirty="0">
                <a:solidFill>
                  <a:schemeClr val="accent1">
                    <a:lumMod val="50000"/>
                  </a:schemeClr>
                </a:solidFill>
                <a:latin typeface="+mn-lt"/>
              </a:rPr>
              <a:t>gets your vote? </a:t>
            </a:r>
          </a:p>
        </p:txBody>
      </p:sp>
      <p:pic>
        <p:nvPicPr>
          <p:cNvPr id="3" name="Picture 2">
            <a:extLst>
              <a:ext uri="{FF2B5EF4-FFF2-40B4-BE49-F238E27FC236}">
                <a16:creationId xmlns:a16="http://schemas.microsoft.com/office/drawing/2014/main" id="{2604AD68-B443-470E-A6F0-5CE290CCAA11}"/>
              </a:ext>
            </a:extLst>
          </p:cNvPr>
          <p:cNvPicPr>
            <a:picLocks noChangeAspect="1"/>
          </p:cNvPicPr>
          <p:nvPr/>
        </p:nvPicPr>
        <p:blipFill>
          <a:blip r:embed="rId3"/>
          <a:stretch>
            <a:fillRect/>
          </a:stretch>
        </p:blipFill>
        <p:spPr>
          <a:xfrm>
            <a:off x="146765" y="2391569"/>
            <a:ext cx="5044401" cy="3889527"/>
          </a:xfrm>
          <a:prstGeom prst="rect">
            <a:avLst/>
          </a:prstGeom>
          <a:ln w="19050">
            <a:solidFill>
              <a:schemeClr val="accent1"/>
            </a:solidFill>
          </a:ln>
        </p:spPr>
      </p:pic>
      <p:pic>
        <p:nvPicPr>
          <p:cNvPr id="10" name="Picture 9">
            <a:extLst>
              <a:ext uri="{FF2B5EF4-FFF2-40B4-BE49-F238E27FC236}">
                <a16:creationId xmlns:a16="http://schemas.microsoft.com/office/drawing/2014/main" id="{E9045163-2CFD-414A-A0B3-72F77C76D241}"/>
              </a:ext>
            </a:extLst>
          </p:cNvPr>
          <p:cNvPicPr>
            <a:picLocks noChangeAspect="1"/>
          </p:cNvPicPr>
          <p:nvPr/>
        </p:nvPicPr>
        <p:blipFill>
          <a:blip r:embed="rId4"/>
          <a:stretch>
            <a:fillRect/>
          </a:stretch>
        </p:blipFill>
        <p:spPr>
          <a:xfrm>
            <a:off x="5469468" y="2129246"/>
            <a:ext cx="6135500" cy="4414175"/>
          </a:xfrm>
          <a:prstGeom prst="rect">
            <a:avLst/>
          </a:prstGeom>
        </p:spPr>
      </p:pic>
    </p:spTree>
    <p:extLst>
      <p:ext uri="{BB962C8B-B14F-4D97-AF65-F5344CB8AC3E}">
        <p14:creationId xmlns:p14="http://schemas.microsoft.com/office/powerpoint/2010/main" val="90760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DC50-21C4-4346-9218-29F5950337EE}"/>
              </a:ext>
            </a:extLst>
          </p:cNvPr>
          <p:cNvSpPr>
            <a:spLocks noGrp="1"/>
          </p:cNvSpPr>
          <p:nvPr>
            <p:ph type="title"/>
          </p:nvPr>
        </p:nvSpPr>
        <p:spPr>
          <a:xfrm>
            <a:off x="0" y="181582"/>
            <a:ext cx="12191999" cy="893910"/>
          </a:xfrm>
        </p:spPr>
        <p:txBody>
          <a:bodyPr>
            <a:normAutofit/>
          </a:bodyPr>
          <a:lstStyle/>
          <a:p>
            <a:pPr algn="ctr"/>
            <a:r>
              <a:rPr lang="en-US" b="1">
                <a:solidFill>
                  <a:srgbClr val="00467A"/>
                </a:solidFill>
                <a:latin typeface="+mn-lt"/>
              </a:rPr>
              <a:t>Analyze What You Hear, View, and Read</a:t>
            </a:r>
            <a:endParaRPr lang="en-US" b="1" dirty="0">
              <a:solidFill>
                <a:srgbClr val="00467A"/>
              </a:solidFill>
              <a:latin typeface="+mn-lt"/>
            </a:endParaRPr>
          </a:p>
        </p:txBody>
      </p:sp>
      <p:sp>
        <p:nvSpPr>
          <p:cNvPr id="12" name="TextBox 11">
            <a:extLst>
              <a:ext uri="{FF2B5EF4-FFF2-40B4-BE49-F238E27FC236}">
                <a16:creationId xmlns:a16="http://schemas.microsoft.com/office/drawing/2014/main" id="{8CE07F91-2B18-45C1-B227-6B0AB454BE59}"/>
              </a:ext>
            </a:extLst>
          </p:cNvPr>
          <p:cNvSpPr txBox="1"/>
          <p:nvPr/>
        </p:nvSpPr>
        <p:spPr>
          <a:xfrm>
            <a:off x="1180484" y="1391924"/>
            <a:ext cx="6829198"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t>Stop and Think</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Check the Source </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Be Wary of Slogans</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Become a Citizen Investigator</a:t>
            </a:r>
          </a:p>
        </p:txBody>
      </p:sp>
      <p:pic>
        <p:nvPicPr>
          <p:cNvPr id="4" name="Picture 3">
            <a:extLst>
              <a:ext uri="{FF2B5EF4-FFF2-40B4-BE49-F238E27FC236}">
                <a16:creationId xmlns:a16="http://schemas.microsoft.com/office/drawing/2014/main" id="{8795AB18-DD34-4538-8BD7-042483BACA92}"/>
              </a:ext>
            </a:extLst>
          </p:cNvPr>
          <p:cNvPicPr>
            <a:picLocks noChangeAspect="1"/>
          </p:cNvPicPr>
          <p:nvPr/>
        </p:nvPicPr>
        <p:blipFill>
          <a:blip r:embed="rId3"/>
          <a:stretch>
            <a:fillRect/>
          </a:stretch>
        </p:blipFill>
        <p:spPr>
          <a:xfrm>
            <a:off x="7315206" y="1309105"/>
            <a:ext cx="4234691" cy="3861785"/>
          </a:xfrm>
          <a:prstGeom prst="rect">
            <a:avLst/>
          </a:prstGeom>
        </p:spPr>
      </p:pic>
    </p:spTree>
    <p:extLst>
      <p:ext uri="{BB962C8B-B14F-4D97-AF65-F5344CB8AC3E}">
        <p14:creationId xmlns:p14="http://schemas.microsoft.com/office/powerpoint/2010/main" val="171443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DC50-21C4-4346-9218-29F5950337EE}"/>
              </a:ext>
            </a:extLst>
          </p:cNvPr>
          <p:cNvSpPr>
            <a:spLocks noGrp="1"/>
          </p:cNvSpPr>
          <p:nvPr>
            <p:ph type="title"/>
          </p:nvPr>
        </p:nvSpPr>
        <p:spPr>
          <a:xfrm>
            <a:off x="0" y="181582"/>
            <a:ext cx="12191999" cy="893910"/>
          </a:xfrm>
        </p:spPr>
        <p:txBody>
          <a:bodyPr>
            <a:normAutofit/>
          </a:bodyPr>
          <a:lstStyle/>
          <a:p>
            <a:pPr algn="ctr"/>
            <a:r>
              <a:rPr lang="en-US" b="1" dirty="0">
                <a:solidFill>
                  <a:srgbClr val="00467A"/>
                </a:solidFill>
                <a:latin typeface="+mn-lt"/>
              </a:rPr>
              <a:t>Stop and Think</a:t>
            </a:r>
          </a:p>
        </p:txBody>
      </p:sp>
      <p:sp>
        <p:nvSpPr>
          <p:cNvPr id="3" name="Content Placeholder 2">
            <a:extLst>
              <a:ext uri="{FF2B5EF4-FFF2-40B4-BE49-F238E27FC236}">
                <a16:creationId xmlns:a16="http://schemas.microsoft.com/office/drawing/2014/main" id="{A53F4D9C-C42D-422C-A898-974D7D69A925}"/>
              </a:ext>
            </a:extLst>
          </p:cNvPr>
          <p:cNvSpPr>
            <a:spLocks noGrp="1"/>
          </p:cNvSpPr>
          <p:nvPr>
            <p:ph idx="1"/>
          </p:nvPr>
        </p:nvSpPr>
        <p:spPr>
          <a:xfrm>
            <a:off x="256033" y="1054420"/>
            <a:ext cx="11228832" cy="5217958"/>
          </a:xfrm>
        </p:spPr>
        <p:txBody>
          <a:bodyPr/>
          <a:lstStyle/>
          <a:p>
            <a:pPr marL="457200" lvl="1" indent="0">
              <a:buNone/>
            </a:pPr>
            <a:r>
              <a:rPr lang="en-US" sz="4000" b="1" dirty="0"/>
              <a:t>Look for emotion-laden words.  </a:t>
            </a:r>
          </a:p>
          <a:p>
            <a:pPr marL="457200" lvl="1" indent="0">
              <a:buNone/>
            </a:pPr>
            <a:r>
              <a:rPr lang="en-US" sz="4000" b="1" dirty="0"/>
              <a:t>Remember, </a:t>
            </a:r>
            <a:r>
              <a:rPr lang="en-US" sz="4000" b="1" dirty="0">
                <a:solidFill>
                  <a:srgbClr val="FF0000"/>
                </a:solidFill>
              </a:rPr>
              <a:t>words matter</a:t>
            </a:r>
            <a:r>
              <a:rPr lang="en-US" sz="4000" b="1" dirty="0"/>
              <a:t>!</a:t>
            </a:r>
          </a:p>
          <a:p>
            <a:pPr marL="457200" lvl="1" indent="0">
              <a:buNone/>
            </a:pPr>
            <a:endParaRPr lang="en-US" sz="1100" b="1" dirty="0"/>
          </a:p>
          <a:p>
            <a:pPr marL="457200" lvl="1" indent="0">
              <a:buNone/>
            </a:pPr>
            <a:endParaRPr lang="en-US" sz="1100" b="1" dirty="0"/>
          </a:p>
          <a:p>
            <a:pPr marL="457200" lvl="1" indent="0">
              <a:buNone/>
            </a:pPr>
            <a:r>
              <a:rPr lang="en-US" sz="3600" b="1" dirty="0">
                <a:solidFill>
                  <a:srgbClr val="0070C0"/>
                </a:solidFill>
              </a:rPr>
              <a:t>Headline Examples:</a:t>
            </a:r>
          </a:p>
          <a:p>
            <a:pPr marL="457200" lvl="1" indent="0">
              <a:buNone/>
            </a:pPr>
            <a:endParaRPr lang="en-US" sz="800" dirty="0"/>
          </a:p>
          <a:p>
            <a:pPr marL="457200" lvl="1" indent="0">
              <a:buNone/>
            </a:pPr>
            <a:r>
              <a:rPr lang="en-US" sz="3600" i="1" dirty="0"/>
              <a:t>Fiery Barbs in Speech</a:t>
            </a:r>
          </a:p>
          <a:p>
            <a:pPr marL="457200" lvl="1" indent="0">
              <a:buNone/>
            </a:pPr>
            <a:r>
              <a:rPr lang="en-US" sz="3600" i="1" dirty="0"/>
              <a:t>          The Dollar is Doomed</a:t>
            </a:r>
          </a:p>
          <a:p>
            <a:pPr marL="457200" lvl="1" indent="0">
              <a:buNone/>
            </a:pPr>
            <a:r>
              <a:rPr lang="en-US" sz="3600" i="1" dirty="0"/>
              <a:t>Jobs Report Exaggerates</a:t>
            </a:r>
          </a:p>
          <a:p>
            <a:pPr marL="457200" lvl="1" indent="0">
              <a:buNone/>
            </a:pPr>
            <a:r>
              <a:rPr lang="en-US" sz="3600" i="1" dirty="0"/>
              <a:t>                  Candidate Vows to Drain the Swamp </a:t>
            </a:r>
          </a:p>
          <a:p>
            <a:endParaRPr lang="en-US" sz="800" dirty="0"/>
          </a:p>
          <a:p>
            <a:endParaRPr lang="en-US" sz="800" dirty="0"/>
          </a:p>
          <a:p>
            <a:endParaRPr lang="en-US" sz="800" dirty="0"/>
          </a:p>
          <a:p>
            <a:pPr marL="0" indent="0">
              <a:buNone/>
            </a:pPr>
            <a:endParaRPr lang="en-US" dirty="0"/>
          </a:p>
        </p:txBody>
      </p:sp>
      <p:sp>
        <p:nvSpPr>
          <p:cNvPr id="4" name="TextBox 3">
            <a:extLst>
              <a:ext uri="{FF2B5EF4-FFF2-40B4-BE49-F238E27FC236}">
                <a16:creationId xmlns:a16="http://schemas.microsoft.com/office/drawing/2014/main" id="{E5B3786F-43B7-4247-A264-329210711E96}"/>
              </a:ext>
            </a:extLst>
          </p:cNvPr>
          <p:cNvSpPr txBox="1"/>
          <p:nvPr/>
        </p:nvSpPr>
        <p:spPr>
          <a:xfrm rot="20271443">
            <a:off x="9953825" y="1717497"/>
            <a:ext cx="1487714" cy="461665"/>
          </a:xfrm>
          <a:prstGeom prst="rect">
            <a:avLst/>
          </a:prstGeom>
          <a:solidFill>
            <a:schemeClr val="tx1">
              <a:lumMod val="65000"/>
              <a:lumOff val="35000"/>
            </a:schemeClr>
          </a:solidFill>
        </p:spPr>
        <p:txBody>
          <a:bodyPr wrap="square" rtlCol="0">
            <a:spAutoFit/>
          </a:bodyPr>
          <a:lstStyle/>
          <a:p>
            <a:r>
              <a:rPr lang="en-US" sz="2400" dirty="0">
                <a:solidFill>
                  <a:schemeClr val="bg1"/>
                </a:solidFill>
              </a:rPr>
              <a:t>Left-wing </a:t>
            </a:r>
          </a:p>
        </p:txBody>
      </p:sp>
      <p:sp>
        <p:nvSpPr>
          <p:cNvPr id="6" name="TextBox 5">
            <a:extLst>
              <a:ext uri="{FF2B5EF4-FFF2-40B4-BE49-F238E27FC236}">
                <a16:creationId xmlns:a16="http://schemas.microsoft.com/office/drawing/2014/main" id="{FB03058A-7087-4BAA-82CC-15469AB8476C}"/>
              </a:ext>
            </a:extLst>
          </p:cNvPr>
          <p:cNvSpPr txBox="1"/>
          <p:nvPr/>
        </p:nvSpPr>
        <p:spPr>
          <a:xfrm rot="908787">
            <a:off x="7625734" y="1488955"/>
            <a:ext cx="1888381" cy="461665"/>
          </a:xfrm>
          <a:prstGeom prst="rect">
            <a:avLst/>
          </a:prstGeom>
          <a:solidFill>
            <a:schemeClr val="tx1">
              <a:lumMod val="65000"/>
              <a:lumOff val="35000"/>
            </a:schemeClr>
          </a:solidFill>
        </p:spPr>
        <p:txBody>
          <a:bodyPr wrap="square" rtlCol="0">
            <a:spAutoFit/>
          </a:bodyPr>
          <a:lstStyle/>
          <a:p>
            <a:pPr algn="ctr"/>
            <a:r>
              <a:rPr lang="en-US" sz="2400" dirty="0">
                <a:solidFill>
                  <a:schemeClr val="bg1"/>
                </a:solidFill>
              </a:rPr>
              <a:t>Right-wing </a:t>
            </a:r>
          </a:p>
        </p:txBody>
      </p:sp>
      <p:sp>
        <p:nvSpPr>
          <p:cNvPr id="8" name="TextBox 7">
            <a:extLst>
              <a:ext uri="{FF2B5EF4-FFF2-40B4-BE49-F238E27FC236}">
                <a16:creationId xmlns:a16="http://schemas.microsoft.com/office/drawing/2014/main" id="{18641DA7-E60D-4678-B1D3-3A4401AD6A41}"/>
              </a:ext>
            </a:extLst>
          </p:cNvPr>
          <p:cNvSpPr txBox="1"/>
          <p:nvPr/>
        </p:nvSpPr>
        <p:spPr>
          <a:xfrm>
            <a:off x="7618577" y="2216688"/>
            <a:ext cx="1088136" cy="461665"/>
          </a:xfrm>
          <a:prstGeom prst="rect">
            <a:avLst/>
          </a:prstGeom>
          <a:solidFill>
            <a:schemeClr val="tx1">
              <a:lumMod val="65000"/>
              <a:lumOff val="35000"/>
            </a:schemeClr>
          </a:solidFill>
        </p:spPr>
        <p:txBody>
          <a:bodyPr wrap="square" rtlCol="0">
            <a:spAutoFit/>
          </a:bodyPr>
          <a:lstStyle/>
          <a:p>
            <a:r>
              <a:rPr lang="en-US" sz="2400" dirty="0">
                <a:solidFill>
                  <a:schemeClr val="bg1"/>
                </a:solidFill>
              </a:rPr>
              <a:t>Tragic </a:t>
            </a:r>
          </a:p>
        </p:txBody>
      </p:sp>
      <p:sp>
        <p:nvSpPr>
          <p:cNvPr id="9" name="TextBox 8">
            <a:extLst>
              <a:ext uri="{FF2B5EF4-FFF2-40B4-BE49-F238E27FC236}">
                <a16:creationId xmlns:a16="http://schemas.microsoft.com/office/drawing/2014/main" id="{1E598787-281E-4B75-ACC7-26EA4E7FAE08}"/>
              </a:ext>
            </a:extLst>
          </p:cNvPr>
          <p:cNvSpPr txBox="1"/>
          <p:nvPr/>
        </p:nvSpPr>
        <p:spPr>
          <a:xfrm rot="689945">
            <a:off x="6876574" y="3056241"/>
            <a:ext cx="1443289" cy="461665"/>
          </a:xfrm>
          <a:prstGeom prst="rect">
            <a:avLst/>
          </a:prstGeom>
          <a:solidFill>
            <a:schemeClr val="tx1">
              <a:lumMod val="65000"/>
              <a:lumOff val="35000"/>
            </a:schemeClr>
          </a:solidFill>
        </p:spPr>
        <p:txBody>
          <a:bodyPr wrap="square" rtlCol="0">
            <a:spAutoFit/>
          </a:bodyPr>
          <a:lstStyle/>
          <a:p>
            <a:r>
              <a:rPr lang="en-US" sz="2400" dirty="0">
                <a:solidFill>
                  <a:schemeClr val="bg1"/>
                </a:solidFill>
              </a:rPr>
              <a:t>Cowardly</a:t>
            </a:r>
          </a:p>
        </p:txBody>
      </p:sp>
      <p:sp>
        <p:nvSpPr>
          <p:cNvPr id="11" name="TextBox 10">
            <a:extLst>
              <a:ext uri="{FF2B5EF4-FFF2-40B4-BE49-F238E27FC236}">
                <a16:creationId xmlns:a16="http://schemas.microsoft.com/office/drawing/2014/main" id="{791461EF-7AB6-4753-9C5C-AB65FB8AA2F5}"/>
              </a:ext>
            </a:extLst>
          </p:cNvPr>
          <p:cNvSpPr txBox="1"/>
          <p:nvPr/>
        </p:nvSpPr>
        <p:spPr>
          <a:xfrm rot="181215">
            <a:off x="8717365" y="981657"/>
            <a:ext cx="2174748" cy="461665"/>
          </a:xfrm>
          <a:prstGeom prst="rect">
            <a:avLst/>
          </a:prstGeom>
          <a:solidFill>
            <a:schemeClr val="tx1">
              <a:lumMod val="65000"/>
              <a:lumOff val="35000"/>
            </a:schemeClr>
          </a:solidFill>
        </p:spPr>
        <p:txBody>
          <a:bodyPr wrap="square" rtlCol="0">
            <a:spAutoFit/>
          </a:bodyPr>
          <a:lstStyle/>
          <a:p>
            <a:r>
              <a:rPr lang="en-US" sz="2400" dirty="0">
                <a:solidFill>
                  <a:schemeClr val="bg1"/>
                </a:solidFill>
              </a:rPr>
              <a:t>Secret agenda</a:t>
            </a:r>
          </a:p>
        </p:txBody>
      </p:sp>
      <p:sp>
        <p:nvSpPr>
          <p:cNvPr id="13" name="TextBox 12">
            <a:extLst>
              <a:ext uri="{FF2B5EF4-FFF2-40B4-BE49-F238E27FC236}">
                <a16:creationId xmlns:a16="http://schemas.microsoft.com/office/drawing/2014/main" id="{DC8F4DC6-B36C-4C73-B18F-B953221E22FC}"/>
              </a:ext>
            </a:extLst>
          </p:cNvPr>
          <p:cNvSpPr txBox="1"/>
          <p:nvPr/>
        </p:nvSpPr>
        <p:spPr>
          <a:xfrm>
            <a:off x="10419908" y="3598220"/>
            <a:ext cx="1408090" cy="461665"/>
          </a:xfrm>
          <a:prstGeom prst="rect">
            <a:avLst/>
          </a:prstGeom>
          <a:solidFill>
            <a:schemeClr val="tx1">
              <a:lumMod val="65000"/>
              <a:lumOff val="35000"/>
            </a:schemeClr>
          </a:solidFill>
        </p:spPr>
        <p:txBody>
          <a:bodyPr wrap="square" rtlCol="0">
            <a:spAutoFit/>
          </a:bodyPr>
          <a:lstStyle/>
          <a:p>
            <a:r>
              <a:rPr lang="en-US" sz="2400" dirty="0">
                <a:solidFill>
                  <a:schemeClr val="bg1"/>
                </a:solidFill>
              </a:rPr>
              <a:t>Unstable</a:t>
            </a:r>
          </a:p>
        </p:txBody>
      </p:sp>
      <p:sp>
        <p:nvSpPr>
          <p:cNvPr id="14" name="TextBox 13">
            <a:extLst>
              <a:ext uri="{FF2B5EF4-FFF2-40B4-BE49-F238E27FC236}">
                <a16:creationId xmlns:a16="http://schemas.microsoft.com/office/drawing/2014/main" id="{1875BE3F-0D0C-428B-B085-B0041A2DD262}"/>
              </a:ext>
            </a:extLst>
          </p:cNvPr>
          <p:cNvSpPr txBox="1"/>
          <p:nvPr/>
        </p:nvSpPr>
        <p:spPr>
          <a:xfrm rot="203997">
            <a:off x="10458448" y="2854288"/>
            <a:ext cx="1130663" cy="461665"/>
          </a:xfrm>
          <a:prstGeom prst="rect">
            <a:avLst/>
          </a:prstGeom>
          <a:solidFill>
            <a:schemeClr val="tx1">
              <a:lumMod val="65000"/>
              <a:lumOff val="35000"/>
            </a:schemeClr>
          </a:solidFill>
        </p:spPr>
        <p:txBody>
          <a:bodyPr wrap="square" rtlCol="0">
            <a:spAutoFit/>
          </a:bodyPr>
          <a:lstStyle/>
          <a:p>
            <a:r>
              <a:rPr lang="en-US" sz="2400" b="1" dirty="0">
                <a:solidFill>
                  <a:schemeClr val="bg1"/>
                </a:solidFill>
              </a:rPr>
              <a:t>Radical</a:t>
            </a:r>
          </a:p>
        </p:txBody>
      </p:sp>
      <p:sp>
        <p:nvSpPr>
          <p:cNvPr id="15" name="TextBox 14">
            <a:extLst>
              <a:ext uri="{FF2B5EF4-FFF2-40B4-BE49-F238E27FC236}">
                <a16:creationId xmlns:a16="http://schemas.microsoft.com/office/drawing/2014/main" id="{63E6A9B7-2B5F-449C-A3D4-12E4E7D908A2}"/>
              </a:ext>
            </a:extLst>
          </p:cNvPr>
          <p:cNvSpPr txBox="1"/>
          <p:nvPr/>
        </p:nvSpPr>
        <p:spPr>
          <a:xfrm>
            <a:off x="8525512" y="3017792"/>
            <a:ext cx="1664208" cy="461665"/>
          </a:xfrm>
          <a:prstGeom prst="rect">
            <a:avLst/>
          </a:prstGeom>
          <a:solidFill>
            <a:schemeClr val="tx1">
              <a:lumMod val="65000"/>
              <a:lumOff val="35000"/>
            </a:schemeClr>
          </a:solidFill>
        </p:spPr>
        <p:txBody>
          <a:bodyPr wrap="square" rtlCol="0">
            <a:spAutoFit/>
          </a:bodyPr>
          <a:lstStyle/>
          <a:p>
            <a:r>
              <a:rPr lang="en-US" sz="2400" dirty="0">
                <a:solidFill>
                  <a:schemeClr val="bg1"/>
                </a:solidFill>
              </a:rPr>
              <a:t>Reactionary</a:t>
            </a:r>
          </a:p>
        </p:txBody>
      </p:sp>
      <p:sp>
        <p:nvSpPr>
          <p:cNvPr id="7" name="TextBox 6">
            <a:extLst>
              <a:ext uri="{FF2B5EF4-FFF2-40B4-BE49-F238E27FC236}">
                <a16:creationId xmlns:a16="http://schemas.microsoft.com/office/drawing/2014/main" id="{7F2A2E15-BDAD-4D35-A76F-CA8FE17CA21B}"/>
              </a:ext>
            </a:extLst>
          </p:cNvPr>
          <p:cNvSpPr txBox="1"/>
          <p:nvPr/>
        </p:nvSpPr>
        <p:spPr>
          <a:xfrm>
            <a:off x="9582944" y="4462634"/>
            <a:ext cx="2126019" cy="461665"/>
          </a:xfrm>
          <a:prstGeom prst="rect">
            <a:avLst/>
          </a:prstGeom>
          <a:solidFill>
            <a:schemeClr val="tx1">
              <a:lumMod val="65000"/>
              <a:lumOff val="35000"/>
            </a:schemeClr>
          </a:solidFill>
        </p:spPr>
        <p:txBody>
          <a:bodyPr wrap="square" rtlCol="0">
            <a:spAutoFit/>
          </a:bodyPr>
          <a:lstStyle/>
          <a:p>
            <a:pPr algn="ctr"/>
            <a:r>
              <a:rPr lang="en-US" sz="2400" dirty="0">
                <a:solidFill>
                  <a:schemeClr val="bg1"/>
                </a:solidFill>
              </a:rPr>
              <a:t>Hot Mess</a:t>
            </a:r>
            <a:endParaRPr lang="en-US" sz="2400" b="1" dirty="0">
              <a:solidFill>
                <a:schemeClr val="bg1"/>
              </a:solidFill>
            </a:endParaRPr>
          </a:p>
        </p:txBody>
      </p:sp>
      <p:sp>
        <p:nvSpPr>
          <p:cNvPr id="16" name="TextBox 15">
            <a:extLst>
              <a:ext uri="{FF2B5EF4-FFF2-40B4-BE49-F238E27FC236}">
                <a16:creationId xmlns:a16="http://schemas.microsoft.com/office/drawing/2014/main" id="{767EA62A-914E-4DED-BCEF-807BC30EE224}"/>
              </a:ext>
            </a:extLst>
          </p:cNvPr>
          <p:cNvSpPr txBox="1"/>
          <p:nvPr/>
        </p:nvSpPr>
        <p:spPr>
          <a:xfrm>
            <a:off x="8100884" y="3829052"/>
            <a:ext cx="2126019" cy="461665"/>
          </a:xfrm>
          <a:prstGeom prst="rect">
            <a:avLst/>
          </a:prstGeom>
          <a:solidFill>
            <a:schemeClr val="tx1">
              <a:lumMod val="65000"/>
              <a:lumOff val="35000"/>
            </a:schemeClr>
          </a:solidFill>
        </p:spPr>
        <p:txBody>
          <a:bodyPr wrap="square" rtlCol="0">
            <a:spAutoFit/>
          </a:bodyPr>
          <a:lstStyle/>
          <a:p>
            <a:pPr algn="ctr"/>
            <a:r>
              <a:rPr lang="en-US" sz="2400" dirty="0">
                <a:solidFill>
                  <a:schemeClr val="bg1"/>
                </a:solidFill>
              </a:rPr>
              <a:t>Deep State</a:t>
            </a:r>
            <a:endParaRPr lang="en-US" sz="2400" b="1" dirty="0">
              <a:solidFill>
                <a:schemeClr val="bg1"/>
              </a:solidFill>
            </a:endParaRPr>
          </a:p>
        </p:txBody>
      </p:sp>
    </p:spTree>
    <p:extLst>
      <p:ext uri="{BB962C8B-B14F-4D97-AF65-F5344CB8AC3E}">
        <p14:creationId xmlns:p14="http://schemas.microsoft.com/office/powerpoint/2010/main" val="76099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5657-C3C2-4A6A-B311-532B4BFAFDFB}"/>
              </a:ext>
            </a:extLst>
          </p:cNvPr>
          <p:cNvSpPr>
            <a:spLocks noGrp="1"/>
          </p:cNvSpPr>
          <p:nvPr>
            <p:ph type="title"/>
          </p:nvPr>
        </p:nvSpPr>
        <p:spPr>
          <a:xfrm>
            <a:off x="0" y="0"/>
            <a:ext cx="12026724" cy="1476375"/>
          </a:xfrm>
        </p:spPr>
        <p:txBody>
          <a:bodyPr>
            <a:normAutofit fontScale="90000"/>
          </a:bodyPr>
          <a:lstStyle/>
          <a:p>
            <a:pPr algn="ctr"/>
            <a:r>
              <a:rPr lang="en-US" b="1" dirty="0">
                <a:latin typeface="+mn-lt"/>
              </a:rPr>
              <a:t>Check the Source  </a:t>
            </a:r>
            <a:br>
              <a:rPr lang="en-US" b="1" dirty="0"/>
            </a:br>
            <a:r>
              <a:rPr lang="en-US" sz="4000" b="1" dirty="0"/>
              <a:t>Make sure that information stated as a fact </a:t>
            </a:r>
            <a:r>
              <a:rPr lang="en-US" sz="4000" b="1" u="sng" dirty="0">
                <a:solidFill>
                  <a:srgbClr val="CC0000"/>
                </a:solidFill>
                <a:latin typeface="+mn-lt"/>
              </a:rPr>
              <a:t>IS </a:t>
            </a:r>
            <a:r>
              <a:rPr lang="en-US" sz="4000" b="1" dirty="0">
                <a:latin typeface="+mn-lt"/>
              </a:rPr>
              <a:t>indeed </a:t>
            </a:r>
            <a:r>
              <a:rPr lang="en-US" sz="4000" b="1" dirty="0"/>
              <a:t>a fact. </a:t>
            </a:r>
          </a:p>
        </p:txBody>
      </p:sp>
      <p:sp>
        <p:nvSpPr>
          <p:cNvPr id="3" name="Content Placeholder 2">
            <a:extLst>
              <a:ext uri="{FF2B5EF4-FFF2-40B4-BE49-F238E27FC236}">
                <a16:creationId xmlns:a16="http://schemas.microsoft.com/office/drawing/2014/main" id="{98F17E63-4DE8-4723-A5F0-61BD186A77D7}"/>
              </a:ext>
            </a:extLst>
          </p:cNvPr>
          <p:cNvSpPr>
            <a:spLocks noGrp="1"/>
          </p:cNvSpPr>
          <p:nvPr>
            <p:ph idx="1"/>
          </p:nvPr>
        </p:nvSpPr>
        <p:spPr>
          <a:xfrm>
            <a:off x="349415" y="3582452"/>
            <a:ext cx="11061192" cy="3019525"/>
          </a:xfrm>
        </p:spPr>
        <p:txBody>
          <a:bodyPr>
            <a:normAutofit/>
          </a:bodyPr>
          <a:lstStyle/>
          <a:p>
            <a:pPr marL="0" indent="0">
              <a:lnSpc>
                <a:spcPct val="100000"/>
              </a:lnSpc>
              <a:buNone/>
            </a:pPr>
            <a:r>
              <a:rPr lang="en-US" sz="3200" b="1" dirty="0"/>
              <a:t>How can you find out? </a:t>
            </a:r>
          </a:p>
          <a:p>
            <a:pPr marL="0" indent="0">
              <a:lnSpc>
                <a:spcPct val="100000"/>
              </a:lnSpc>
              <a:buNone/>
            </a:pPr>
            <a:r>
              <a:rPr lang="en-US" dirty="0"/>
              <a:t>Find the facts using nonbiased websites, such as: </a:t>
            </a:r>
          </a:p>
          <a:p>
            <a:pPr marL="0" indent="0">
              <a:buNone/>
            </a:pPr>
            <a:endParaRPr lang="en-US" sz="1050" dirty="0"/>
          </a:p>
          <a:p>
            <a:r>
              <a:rPr lang="en-US" dirty="0"/>
              <a:t>FactCheck.org</a:t>
            </a:r>
          </a:p>
          <a:p>
            <a:endParaRPr lang="en-US" sz="1400" dirty="0"/>
          </a:p>
          <a:p>
            <a:r>
              <a:rPr lang="en-US" dirty="0"/>
              <a:t>Snopes.com</a:t>
            </a:r>
          </a:p>
        </p:txBody>
      </p:sp>
      <p:pic>
        <p:nvPicPr>
          <p:cNvPr id="5" name="Picture 4">
            <a:extLst>
              <a:ext uri="{FF2B5EF4-FFF2-40B4-BE49-F238E27FC236}">
                <a16:creationId xmlns:a16="http://schemas.microsoft.com/office/drawing/2014/main" id="{9B8642BA-9D55-4F66-9853-4902B6074427}"/>
              </a:ext>
            </a:extLst>
          </p:cNvPr>
          <p:cNvPicPr>
            <a:picLocks noChangeAspect="1"/>
          </p:cNvPicPr>
          <p:nvPr/>
        </p:nvPicPr>
        <p:blipFill>
          <a:blip r:embed="rId3"/>
          <a:stretch>
            <a:fillRect/>
          </a:stretch>
        </p:blipFill>
        <p:spPr>
          <a:xfrm>
            <a:off x="3150898" y="4932446"/>
            <a:ext cx="3730752" cy="552550"/>
          </a:xfrm>
          <a:prstGeom prst="rect">
            <a:avLst/>
          </a:prstGeom>
          <a:ln w="12700">
            <a:solidFill>
              <a:schemeClr val="accent1"/>
            </a:solidFill>
          </a:ln>
        </p:spPr>
      </p:pic>
      <p:pic>
        <p:nvPicPr>
          <p:cNvPr id="7" name="Picture 6">
            <a:extLst>
              <a:ext uri="{FF2B5EF4-FFF2-40B4-BE49-F238E27FC236}">
                <a16:creationId xmlns:a16="http://schemas.microsoft.com/office/drawing/2014/main" id="{0C51DEC0-6113-4F83-B388-E60E96140042}"/>
              </a:ext>
            </a:extLst>
          </p:cNvPr>
          <p:cNvPicPr>
            <a:picLocks noChangeAspect="1"/>
          </p:cNvPicPr>
          <p:nvPr/>
        </p:nvPicPr>
        <p:blipFill>
          <a:blip r:embed="rId4"/>
          <a:stretch>
            <a:fillRect/>
          </a:stretch>
        </p:blipFill>
        <p:spPr>
          <a:xfrm>
            <a:off x="3123970" y="5725525"/>
            <a:ext cx="6228747" cy="635923"/>
          </a:xfrm>
          <a:prstGeom prst="rect">
            <a:avLst/>
          </a:prstGeom>
          <a:ln w="15875">
            <a:solidFill>
              <a:schemeClr val="tx1"/>
            </a:solidFill>
          </a:ln>
        </p:spPr>
      </p:pic>
      <p:sp>
        <p:nvSpPr>
          <p:cNvPr id="4" name="TextBox 3">
            <a:extLst>
              <a:ext uri="{FF2B5EF4-FFF2-40B4-BE49-F238E27FC236}">
                <a16:creationId xmlns:a16="http://schemas.microsoft.com/office/drawing/2014/main" id="{9B238B98-57F8-4D58-98ED-2DBA6473459F}"/>
              </a:ext>
            </a:extLst>
          </p:cNvPr>
          <p:cNvSpPr txBox="1"/>
          <p:nvPr/>
        </p:nvSpPr>
        <p:spPr>
          <a:xfrm>
            <a:off x="723899" y="1683765"/>
            <a:ext cx="10312225" cy="1678408"/>
          </a:xfrm>
          <a:prstGeom prst="rect">
            <a:avLst/>
          </a:prstGeom>
          <a:noFill/>
          <a:ln w="19050">
            <a:solidFill>
              <a:schemeClr val="accent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Shootings in NYC up 25 %!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Coronavirus fatality rate for people under 45 almost ZERO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i="1" dirty="0">
                <a:solidFill>
                  <a:prstClr val="black"/>
                </a:solidFill>
                <a:latin typeface="Calibri" panose="020F0502020204030204"/>
              </a:rPr>
              <a:t>     Candidate opposes anti-lynching law</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6852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002D-09AF-4F68-970D-2028286D32F6}"/>
              </a:ext>
            </a:extLst>
          </p:cNvPr>
          <p:cNvSpPr>
            <a:spLocks noGrp="1"/>
          </p:cNvSpPr>
          <p:nvPr>
            <p:ph type="title"/>
          </p:nvPr>
        </p:nvSpPr>
        <p:spPr>
          <a:xfrm>
            <a:off x="0" y="185199"/>
            <a:ext cx="12191999" cy="939702"/>
          </a:xfrm>
        </p:spPr>
        <p:txBody>
          <a:bodyPr/>
          <a:lstStyle/>
          <a:p>
            <a:pPr algn="ctr"/>
            <a:r>
              <a:rPr lang="en-US" b="1" dirty="0">
                <a:solidFill>
                  <a:srgbClr val="00467A"/>
                </a:solidFill>
                <a:latin typeface="+mn-lt"/>
              </a:rPr>
              <a:t>Be Wary of Slogans</a:t>
            </a:r>
          </a:p>
        </p:txBody>
      </p:sp>
      <p:sp>
        <p:nvSpPr>
          <p:cNvPr id="4" name="TextBox 3">
            <a:extLst>
              <a:ext uri="{FF2B5EF4-FFF2-40B4-BE49-F238E27FC236}">
                <a16:creationId xmlns:a16="http://schemas.microsoft.com/office/drawing/2014/main" id="{DF190B5B-5800-4D20-BAAD-6B7D2FD7373D}"/>
              </a:ext>
            </a:extLst>
          </p:cNvPr>
          <p:cNvSpPr txBox="1"/>
          <p:nvPr/>
        </p:nvSpPr>
        <p:spPr>
          <a:xfrm rot="21204814">
            <a:off x="170050" y="4033920"/>
            <a:ext cx="4271001" cy="646331"/>
          </a:xfrm>
          <a:prstGeom prst="rect">
            <a:avLst/>
          </a:prstGeom>
          <a:pattFill prst="ltDnDiag">
            <a:fgClr>
              <a:schemeClr val="accent1"/>
            </a:fgClr>
            <a:bgClr>
              <a:schemeClr val="bg1"/>
            </a:bgClr>
          </a:pattFill>
          <a:ln w="25400">
            <a:solidFill>
              <a:srgbClr val="CC0000"/>
            </a:solidFill>
          </a:ln>
        </p:spPr>
        <p:txBody>
          <a:bodyPr wrap="square" rtlCol="0">
            <a:spAutoFit/>
          </a:bodyPr>
          <a:lstStyle/>
          <a:p>
            <a:r>
              <a:rPr lang="en-US" sz="3600" b="1" dirty="0">
                <a:solidFill>
                  <a:srgbClr val="00467A"/>
                </a:solidFill>
              </a:rPr>
              <a:t>A Time for Greatness</a:t>
            </a:r>
          </a:p>
        </p:txBody>
      </p:sp>
      <p:sp>
        <p:nvSpPr>
          <p:cNvPr id="5" name="TextBox 4">
            <a:extLst>
              <a:ext uri="{FF2B5EF4-FFF2-40B4-BE49-F238E27FC236}">
                <a16:creationId xmlns:a16="http://schemas.microsoft.com/office/drawing/2014/main" id="{49802035-093D-4930-B296-5C8F78FD0595}"/>
              </a:ext>
            </a:extLst>
          </p:cNvPr>
          <p:cNvSpPr txBox="1"/>
          <p:nvPr/>
        </p:nvSpPr>
        <p:spPr>
          <a:xfrm rot="407527">
            <a:off x="7538476" y="2350189"/>
            <a:ext cx="4412511" cy="646331"/>
          </a:xfrm>
          <a:prstGeom prst="rect">
            <a:avLst/>
          </a:prstGeom>
          <a:pattFill prst="pct25">
            <a:fgClr>
              <a:schemeClr val="accent1"/>
            </a:fgClr>
            <a:bgClr>
              <a:schemeClr val="bg1"/>
            </a:bgClr>
          </a:pattFill>
          <a:ln w="19050">
            <a:solidFill>
              <a:srgbClr val="FF0000"/>
            </a:solidFill>
          </a:ln>
        </p:spPr>
        <p:txBody>
          <a:bodyPr wrap="square" rtlCol="0">
            <a:spAutoFit/>
          </a:bodyPr>
          <a:lstStyle/>
          <a:p>
            <a:r>
              <a:rPr kumimoji="0" lang="en-US" sz="3600" b="1" i="0" u="none" strike="noStrike" kern="1200" cap="none" spc="0" normalizeH="0" baseline="0" noProof="0" dirty="0">
                <a:ln>
                  <a:noFill/>
                </a:ln>
                <a:solidFill>
                  <a:srgbClr val="00467A"/>
                </a:solidFill>
                <a:effectLst/>
                <a:uLnTx/>
                <a:uFillTx/>
                <a:latin typeface="Calibri" panose="020F0502020204030204"/>
              </a:rPr>
              <a:t>A Leader for a Change</a:t>
            </a:r>
            <a:endParaRPr lang="en-US" sz="3600" b="1" dirty="0">
              <a:solidFill>
                <a:srgbClr val="00467A"/>
              </a:solidFill>
            </a:endParaRPr>
          </a:p>
        </p:txBody>
      </p:sp>
      <p:sp>
        <p:nvSpPr>
          <p:cNvPr id="6" name="TextBox 5">
            <a:extLst>
              <a:ext uri="{FF2B5EF4-FFF2-40B4-BE49-F238E27FC236}">
                <a16:creationId xmlns:a16="http://schemas.microsoft.com/office/drawing/2014/main" id="{FC1EF952-3646-4C28-B456-73D4CA1AAE3F}"/>
              </a:ext>
            </a:extLst>
          </p:cNvPr>
          <p:cNvSpPr txBox="1"/>
          <p:nvPr/>
        </p:nvSpPr>
        <p:spPr>
          <a:xfrm rot="21243171">
            <a:off x="3852105" y="1236889"/>
            <a:ext cx="3672033" cy="646331"/>
          </a:xfrm>
          <a:prstGeom prst="rect">
            <a:avLst/>
          </a:prstGeom>
          <a:pattFill prst="pct10">
            <a:fgClr>
              <a:srgbClr val="CC0000"/>
            </a:fgClr>
            <a:bgClr>
              <a:schemeClr val="bg1"/>
            </a:bgClr>
          </a:pattFill>
          <a:ln w="25400">
            <a:solidFill>
              <a:srgbClr val="00467A"/>
            </a:solidFill>
          </a:ln>
        </p:spPr>
        <p:txBody>
          <a:bodyPr wrap="square" rtlCol="0">
            <a:spAutoFit/>
          </a:bodyPr>
          <a:lstStyle/>
          <a:p>
            <a:r>
              <a:rPr kumimoji="0" lang="en-US" sz="3600" b="1" i="0" u="none" strike="noStrike" kern="1200" cap="none" spc="0" normalizeH="0" baseline="0" noProof="0" dirty="0">
                <a:ln>
                  <a:noFill/>
                </a:ln>
                <a:solidFill>
                  <a:srgbClr val="CC0000"/>
                </a:solidFill>
                <a:effectLst/>
                <a:uLnTx/>
                <a:uFillTx/>
                <a:latin typeface="Calibri" panose="020F0502020204030204"/>
              </a:rPr>
              <a:t>Where’s the Beef?</a:t>
            </a:r>
            <a:endParaRPr lang="en-US" sz="3600" b="1" dirty="0">
              <a:solidFill>
                <a:srgbClr val="CC0000"/>
              </a:solidFill>
            </a:endParaRPr>
          </a:p>
        </p:txBody>
      </p:sp>
      <p:sp>
        <p:nvSpPr>
          <p:cNvPr id="7" name="TextBox 6">
            <a:extLst>
              <a:ext uri="{FF2B5EF4-FFF2-40B4-BE49-F238E27FC236}">
                <a16:creationId xmlns:a16="http://schemas.microsoft.com/office/drawing/2014/main" id="{48CC7984-F082-4B4C-9B47-50ECAF3DDC16}"/>
              </a:ext>
            </a:extLst>
          </p:cNvPr>
          <p:cNvSpPr txBox="1"/>
          <p:nvPr/>
        </p:nvSpPr>
        <p:spPr>
          <a:xfrm rot="737842">
            <a:off x="290152" y="1943916"/>
            <a:ext cx="3386129" cy="1200329"/>
          </a:xfrm>
          <a:prstGeom prst="rect">
            <a:avLst/>
          </a:prstGeom>
          <a:pattFill prst="pct5">
            <a:fgClr>
              <a:schemeClr val="accent1"/>
            </a:fgClr>
            <a:bgClr>
              <a:schemeClr val="bg1"/>
            </a:bgClr>
          </a:pattFill>
          <a:ln w="25400">
            <a:solidFill>
              <a:srgbClr val="CC0000"/>
            </a:solidFill>
          </a:ln>
        </p:spPr>
        <p:txBody>
          <a:bodyPr wrap="square" rtlCol="0">
            <a:spAutoFit/>
          </a:bodyPr>
          <a:lstStyle/>
          <a:p>
            <a:r>
              <a:rPr kumimoji="0" lang="en-US" sz="3600" b="1" u="none" strike="noStrike" kern="1200" cap="none" spc="0" normalizeH="0" baseline="0" noProof="0" dirty="0">
                <a:ln>
                  <a:noFill/>
                </a:ln>
                <a:solidFill>
                  <a:srgbClr val="FF0000"/>
                </a:solidFill>
                <a:effectLst/>
                <a:uLnTx/>
                <a:uFillTx/>
                <a:latin typeface="Calibri" panose="020F0502020204030204"/>
              </a:rPr>
              <a:t>A Better Man for a Better America</a:t>
            </a:r>
            <a:endParaRPr lang="en-US" sz="3600" b="1" dirty="0">
              <a:solidFill>
                <a:srgbClr val="FF0000"/>
              </a:solidFill>
            </a:endParaRPr>
          </a:p>
        </p:txBody>
      </p:sp>
      <p:sp>
        <p:nvSpPr>
          <p:cNvPr id="8" name="TextBox 7">
            <a:extLst>
              <a:ext uri="{FF2B5EF4-FFF2-40B4-BE49-F238E27FC236}">
                <a16:creationId xmlns:a16="http://schemas.microsoft.com/office/drawing/2014/main" id="{6DB91B16-AC89-45AB-99C3-2B00BEB8BAEF}"/>
              </a:ext>
            </a:extLst>
          </p:cNvPr>
          <p:cNvSpPr txBox="1"/>
          <p:nvPr/>
        </p:nvSpPr>
        <p:spPr>
          <a:xfrm>
            <a:off x="9286712" y="3791106"/>
            <a:ext cx="2574510" cy="646331"/>
          </a:xfrm>
          <a:prstGeom prst="rect">
            <a:avLst/>
          </a:prstGeom>
          <a:pattFill prst="ltDnDiag">
            <a:fgClr>
              <a:srgbClr val="CC0000"/>
            </a:fgClr>
            <a:bgClr>
              <a:schemeClr val="bg1"/>
            </a:bgClr>
          </a:pattFill>
          <a:ln w="25400">
            <a:solidFill>
              <a:srgbClr val="00467A"/>
            </a:solidFill>
          </a:ln>
        </p:spPr>
        <p:txBody>
          <a:bodyPr wrap="square" rtlCol="0">
            <a:spAutoFit/>
          </a:bodyPr>
          <a:lstStyle/>
          <a:p>
            <a:r>
              <a:rPr kumimoji="0" lang="en-US" sz="3600" b="1" i="0" u="none" strike="noStrike" kern="1200" cap="none" spc="0" normalizeH="0" baseline="0" noProof="0" dirty="0">
                <a:ln>
                  <a:noFill/>
                </a:ln>
                <a:solidFill>
                  <a:srgbClr val="CC0000"/>
                </a:solidFill>
                <a:effectLst/>
                <a:uLnTx/>
                <a:uFillTx/>
                <a:latin typeface="Calibri" panose="020F0502020204030204"/>
              </a:rPr>
              <a:t>Yes, We Can</a:t>
            </a:r>
            <a:endParaRPr lang="en-US" sz="3600" b="1" dirty="0">
              <a:solidFill>
                <a:srgbClr val="CC0000"/>
              </a:solidFill>
            </a:endParaRPr>
          </a:p>
        </p:txBody>
      </p:sp>
      <p:sp>
        <p:nvSpPr>
          <p:cNvPr id="9" name="TextBox 8">
            <a:extLst>
              <a:ext uri="{FF2B5EF4-FFF2-40B4-BE49-F238E27FC236}">
                <a16:creationId xmlns:a16="http://schemas.microsoft.com/office/drawing/2014/main" id="{60088A0D-079D-429F-A27C-4B969C12ADB2}"/>
              </a:ext>
            </a:extLst>
          </p:cNvPr>
          <p:cNvSpPr txBox="1"/>
          <p:nvPr/>
        </p:nvSpPr>
        <p:spPr>
          <a:xfrm rot="21236140">
            <a:off x="9579540" y="5176695"/>
            <a:ext cx="2217981" cy="1323439"/>
          </a:xfrm>
          <a:prstGeom prst="rect">
            <a:avLst/>
          </a:prstGeom>
          <a:pattFill prst="smConfetti">
            <a:fgClr>
              <a:srgbClr val="00467A"/>
            </a:fgClr>
            <a:bgClr>
              <a:schemeClr val="bg1"/>
            </a:bgClr>
          </a:pattFill>
          <a:ln w="25400">
            <a:solidFill>
              <a:srgbClr val="CC0000"/>
            </a:solidFill>
          </a:ln>
        </p:spPr>
        <p:txBody>
          <a:bodyPr wrap="square" rtlCol="0">
            <a:spAutoFit/>
          </a:bodyPr>
          <a:lstStyle/>
          <a:p>
            <a:r>
              <a:rPr kumimoji="0" lang="en-US" sz="4000" b="1" i="0" u="none" strike="noStrike" kern="1200" cap="none" spc="0" normalizeH="0" baseline="0" noProof="0" dirty="0">
                <a:ln>
                  <a:noFill/>
                </a:ln>
                <a:solidFill>
                  <a:srgbClr val="00467A"/>
                </a:solidFill>
                <a:effectLst/>
                <a:uLnTx/>
                <a:uFillTx/>
                <a:latin typeface="Calibri" panose="020F0502020204030204"/>
              </a:rPr>
              <a:t>Stronger Together</a:t>
            </a:r>
            <a:endParaRPr lang="en-US" b="1" dirty="0">
              <a:solidFill>
                <a:srgbClr val="00467A"/>
              </a:solidFill>
            </a:endParaRPr>
          </a:p>
        </p:txBody>
      </p:sp>
      <p:sp>
        <p:nvSpPr>
          <p:cNvPr id="11" name="TextBox 10">
            <a:extLst>
              <a:ext uri="{FF2B5EF4-FFF2-40B4-BE49-F238E27FC236}">
                <a16:creationId xmlns:a16="http://schemas.microsoft.com/office/drawing/2014/main" id="{37AF84F3-A6BE-4CD8-A292-3F41AE28ADC0}"/>
              </a:ext>
            </a:extLst>
          </p:cNvPr>
          <p:cNvSpPr txBox="1"/>
          <p:nvPr/>
        </p:nvSpPr>
        <p:spPr>
          <a:xfrm>
            <a:off x="5207505" y="3950782"/>
            <a:ext cx="3210613" cy="707886"/>
          </a:xfrm>
          <a:prstGeom prst="rect">
            <a:avLst/>
          </a:prstGeom>
          <a:pattFill prst="pct5">
            <a:fgClr>
              <a:schemeClr val="accent1"/>
            </a:fgClr>
            <a:bgClr>
              <a:schemeClr val="bg1"/>
            </a:bgClr>
          </a:pattFill>
          <a:ln w="25400">
            <a:solidFill>
              <a:srgbClr val="CC0000"/>
            </a:solidFill>
          </a:ln>
        </p:spPr>
        <p:txBody>
          <a:bodyPr wrap="square" rtlCol="0">
            <a:spAutoFit/>
          </a:bodyPr>
          <a:lstStyle/>
          <a:p>
            <a:r>
              <a:rPr kumimoji="0" lang="en-US" sz="4000" b="1" i="0" u="none" strike="noStrike" kern="1200" cap="none" spc="0" normalizeH="0" baseline="0" noProof="0" dirty="0">
                <a:ln>
                  <a:noFill/>
                </a:ln>
                <a:solidFill>
                  <a:srgbClr val="CC0000"/>
                </a:solidFill>
                <a:effectLst/>
                <a:uLnTx/>
                <a:uFillTx/>
                <a:latin typeface="Calibri" panose="020F0502020204030204"/>
              </a:rPr>
              <a:t>No New Taxes</a:t>
            </a:r>
            <a:endParaRPr lang="en-US" b="1" dirty="0">
              <a:solidFill>
                <a:srgbClr val="CC0000"/>
              </a:solidFill>
            </a:endParaRPr>
          </a:p>
        </p:txBody>
      </p:sp>
      <p:sp>
        <p:nvSpPr>
          <p:cNvPr id="12" name="TextBox 11">
            <a:extLst>
              <a:ext uri="{FF2B5EF4-FFF2-40B4-BE49-F238E27FC236}">
                <a16:creationId xmlns:a16="http://schemas.microsoft.com/office/drawing/2014/main" id="{2A63D0B4-7144-4F27-B89B-DD59B2D1F04A}"/>
              </a:ext>
            </a:extLst>
          </p:cNvPr>
          <p:cNvSpPr txBox="1"/>
          <p:nvPr/>
        </p:nvSpPr>
        <p:spPr>
          <a:xfrm>
            <a:off x="4645780" y="2729004"/>
            <a:ext cx="2530549" cy="707886"/>
          </a:xfrm>
          <a:prstGeom prst="rect">
            <a:avLst/>
          </a:prstGeom>
          <a:pattFill prst="pct40">
            <a:fgClr>
              <a:schemeClr val="accent1"/>
            </a:fgClr>
            <a:bgClr>
              <a:schemeClr val="bg1"/>
            </a:bgClr>
          </a:pattFill>
          <a:ln w="25400">
            <a:solidFill>
              <a:srgbClr val="CC0000"/>
            </a:solidFill>
          </a:ln>
        </p:spPr>
        <p:txBody>
          <a:bodyPr wrap="square" rtlCol="0">
            <a:spAutoFit/>
          </a:bodyPr>
          <a:lstStyle/>
          <a:p>
            <a:r>
              <a:rPr kumimoji="0" lang="en-US" sz="4000" b="1" i="0" u="none" strike="noStrike" kern="1200" cap="none" spc="0" normalizeH="0" baseline="0" noProof="0" dirty="0">
                <a:ln>
                  <a:noFill/>
                </a:ln>
                <a:solidFill>
                  <a:srgbClr val="00467A"/>
                </a:solidFill>
                <a:effectLst/>
                <a:uLnTx/>
                <a:uFillTx/>
                <a:latin typeface="Calibri" panose="020F0502020204030204"/>
              </a:rPr>
              <a:t>No Car Tax</a:t>
            </a:r>
            <a:endParaRPr lang="en-US" b="1" dirty="0">
              <a:solidFill>
                <a:srgbClr val="00467A"/>
              </a:solidFill>
            </a:endParaRPr>
          </a:p>
        </p:txBody>
      </p:sp>
      <p:sp>
        <p:nvSpPr>
          <p:cNvPr id="13" name="TextBox 12">
            <a:extLst>
              <a:ext uri="{FF2B5EF4-FFF2-40B4-BE49-F238E27FC236}">
                <a16:creationId xmlns:a16="http://schemas.microsoft.com/office/drawing/2014/main" id="{B66DD3D4-E570-49E2-801C-AD8ACF368E33}"/>
              </a:ext>
            </a:extLst>
          </p:cNvPr>
          <p:cNvSpPr txBox="1"/>
          <p:nvPr/>
        </p:nvSpPr>
        <p:spPr>
          <a:xfrm>
            <a:off x="493088" y="5584399"/>
            <a:ext cx="3136603" cy="707886"/>
          </a:xfrm>
          <a:prstGeom prst="rect">
            <a:avLst/>
          </a:prstGeom>
          <a:pattFill prst="dashVert">
            <a:fgClr>
              <a:srgbClr val="CC0000"/>
            </a:fgClr>
            <a:bgClr>
              <a:schemeClr val="bg1"/>
            </a:bgClr>
          </a:pattFill>
          <a:ln w="25400">
            <a:solidFill>
              <a:srgbClr val="00467A"/>
            </a:solidFill>
          </a:ln>
        </p:spPr>
        <p:txBody>
          <a:bodyPr wrap="square" rtlCol="0">
            <a:spAutoFit/>
          </a:bodyPr>
          <a:lstStyle/>
          <a:p>
            <a:r>
              <a:rPr kumimoji="0" lang="en-US" sz="4000" b="1" i="0" u="none" strike="noStrike" kern="1200" cap="none" spc="0" normalizeH="0" baseline="0" noProof="0" dirty="0">
                <a:ln>
                  <a:noFill/>
                </a:ln>
                <a:solidFill>
                  <a:srgbClr val="CC0000"/>
                </a:solidFill>
                <a:effectLst/>
                <a:uLnTx/>
                <a:uFillTx/>
                <a:latin typeface="Calibri" panose="020F0502020204030204"/>
              </a:rPr>
              <a:t>Ross for Boss</a:t>
            </a:r>
            <a:endParaRPr lang="en-US" b="1" dirty="0">
              <a:solidFill>
                <a:srgbClr val="CC0000"/>
              </a:solidFill>
            </a:endParaRPr>
          </a:p>
        </p:txBody>
      </p:sp>
      <p:sp>
        <p:nvSpPr>
          <p:cNvPr id="15" name="TextBox 14">
            <a:extLst>
              <a:ext uri="{FF2B5EF4-FFF2-40B4-BE49-F238E27FC236}">
                <a16:creationId xmlns:a16="http://schemas.microsoft.com/office/drawing/2014/main" id="{C46F12CB-813F-437F-BA6E-514C22F21C01}"/>
              </a:ext>
            </a:extLst>
          </p:cNvPr>
          <p:cNvSpPr txBox="1"/>
          <p:nvPr/>
        </p:nvSpPr>
        <p:spPr>
          <a:xfrm>
            <a:off x="4955091" y="5231694"/>
            <a:ext cx="2905721" cy="1323439"/>
          </a:xfrm>
          <a:prstGeom prst="rect">
            <a:avLst/>
          </a:prstGeom>
          <a:pattFill prst="pct25">
            <a:fgClr>
              <a:srgbClr val="00467A"/>
            </a:fgClr>
            <a:bgClr>
              <a:schemeClr val="bg1"/>
            </a:bgClr>
          </a:pattFill>
          <a:ln w="25400">
            <a:solidFill>
              <a:srgbClr val="CC0000"/>
            </a:solidFill>
          </a:ln>
        </p:spPr>
        <p:txBody>
          <a:bodyPr wrap="square" rtlCol="0">
            <a:spAutoFit/>
          </a:bodyPr>
          <a:lstStyle/>
          <a:p>
            <a:pPr algn="ctr"/>
            <a:r>
              <a:rPr lang="en-US" sz="4000" b="1" dirty="0">
                <a:solidFill>
                  <a:srgbClr val="00467A"/>
                </a:solidFill>
              </a:rPr>
              <a:t>A Chicken</a:t>
            </a:r>
          </a:p>
          <a:p>
            <a:pPr algn="ctr"/>
            <a:r>
              <a:rPr lang="en-US" sz="4000" b="1" dirty="0">
                <a:solidFill>
                  <a:srgbClr val="00467A"/>
                </a:solidFill>
              </a:rPr>
              <a:t> in Every Pot</a:t>
            </a:r>
          </a:p>
        </p:txBody>
      </p:sp>
    </p:spTree>
    <p:extLst>
      <p:ext uri="{BB962C8B-B14F-4D97-AF65-F5344CB8AC3E}">
        <p14:creationId xmlns:p14="http://schemas.microsoft.com/office/powerpoint/2010/main" val="937021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2343</Words>
  <Application>Microsoft Office PowerPoint</Application>
  <PresentationFormat>Widescreen</PresentationFormat>
  <Paragraphs>191</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Lato</vt:lpstr>
      <vt:lpstr>Office Theme</vt:lpstr>
      <vt:lpstr>1_Office Theme</vt:lpstr>
      <vt:lpstr>Notes for Teachers</vt:lpstr>
      <vt:lpstr>PowerPoint Presentation</vt:lpstr>
      <vt:lpstr>PowerPoint Presentation</vt:lpstr>
      <vt:lpstr>PowerPoint Presentation</vt:lpstr>
      <vt:lpstr>How will you decide which candidate  gets your vote? </vt:lpstr>
      <vt:lpstr>Analyze What You Hear, View, and Read</vt:lpstr>
      <vt:lpstr>Stop and Think</vt:lpstr>
      <vt:lpstr>Check the Source   Make sure that information stated as a fact IS indeed a fact. </vt:lpstr>
      <vt:lpstr>Be Wary of Slogans</vt:lpstr>
      <vt:lpstr>Become a Citizen Investigator</vt:lpstr>
      <vt:lpstr>Find out what is on YOUR ballot. </vt:lpstr>
      <vt:lpstr>More Reliable Sources of Information</vt:lpstr>
      <vt:lpstr>Other Ways  to  Gather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Fege</dc:creator>
  <cp:lastModifiedBy>Pat Fege</cp:lastModifiedBy>
  <cp:revision>126</cp:revision>
  <dcterms:created xsi:type="dcterms:W3CDTF">2020-06-09T19:35:23Z</dcterms:created>
  <dcterms:modified xsi:type="dcterms:W3CDTF">2020-12-02T22:48:04Z</dcterms:modified>
</cp:coreProperties>
</file>