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
  </p:notesMasterIdLst>
  <p:sldIdLst>
    <p:sldId id="257" r:id="rId3"/>
    <p:sldId id="307" r:id="rId4"/>
    <p:sldId id="298" r:id="rId5"/>
    <p:sldId id="259" r:id="rId6"/>
    <p:sldId id="310" r:id="rId7"/>
    <p:sldId id="258" r:id="rId8"/>
    <p:sldId id="313" r:id="rId9"/>
    <p:sldId id="336" r:id="rId10"/>
    <p:sldId id="337" r:id="rId11"/>
    <p:sldId id="331" r:id="rId12"/>
    <p:sldId id="341" r:id="rId13"/>
    <p:sldId id="306" r:id="rId14"/>
    <p:sldId id="343" r:id="rId15"/>
    <p:sldId id="334" r:id="rId16"/>
    <p:sldId id="344" r:id="rId17"/>
    <p:sldId id="34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 Fege" initials="PF" lastIdx="2" clrIdx="0">
    <p:extLst>
      <p:ext uri="{19B8F6BF-5375-455C-9EA6-DF929625EA0E}">
        <p15:presenceInfo xmlns:p15="http://schemas.microsoft.com/office/powerpoint/2012/main" userId="5aac90411c4abdf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37DC9"/>
    <a:srgbClr val="648A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8704" autoAdjust="0"/>
  </p:normalViewPr>
  <p:slideViewPr>
    <p:cSldViewPr snapToGrid="0">
      <p:cViewPr varScale="1">
        <p:scale>
          <a:sx n="39" d="100"/>
          <a:sy n="39" d="100"/>
        </p:scale>
        <p:origin x="1708" y="32"/>
      </p:cViewPr>
      <p:guideLst/>
    </p:cSldViewPr>
  </p:slideViewPr>
  <p:notesTextViewPr>
    <p:cViewPr>
      <p:scale>
        <a:sx n="1" d="1"/>
        <a:sy n="1" d="1"/>
      </p:scale>
      <p:origin x="0" y="0"/>
    </p:cViewPr>
  </p:notesTextViewPr>
  <p:sorterViewPr>
    <p:cViewPr>
      <p:scale>
        <a:sx n="100" d="100"/>
        <a:sy n="100" d="100"/>
      </p:scale>
      <p:origin x="0" y="-81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 Fege" userId="5aac90411c4abdfd" providerId="LiveId" clId="{7B3FE697-5D8C-49B7-8FE6-E0800C6CD6F3}"/>
    <pc:docChg chg="custSel addSld delSld modSld">
      <pc:chgData name="Pat Fege" userId="5aac90411c4abdfd" providerId="LiveId" clId="{7B3FE697-5D8C-49B7-8FE6-E0800C6CD6F3}" dt="2020-12-08T18:52:31.120" v="30"/>
      <pc:docMkLst>
        <pc:docMk/>
      </pc:docMkLst>
      <pc:sldChg chg="del">
        <pc:chgData name="Pat Fege" userId="5aac90411c4abdfd" providerId="LiveId" clId="{7B3FE697-5D8C-49B7-8FE6-E0800C6CD6F3}" dt="2020-12-08T17:31:44.774" v="0" actId="47"/>
        <pc:sldMkLst>
          <pc:docMk/>
          <pc:sldMk cId="4225631940" sldId="277"/>
        </pc:sldMkLst>
      </pc:sldChg>
      <pc:sldChg chg="add">
        <pc:chgData name="Pat Fege" userId="5aac90411c4abdfd" providerId="LiveId" clId="{7B3FE697-5D8C-49B7-8FE6-E0800C6CD6F3}" dt="2020-12-08T18:51:28.618" v="1" actId="2890"/>
        <pc:sldMkLst>
          <pc:docMk/>
          <pc:sldMk cId="1705741778" sldId="308"/>
        </pc:sldMkLst>
      </pc:sldChg>
      <pc:sldChg chg="addSp delSp modSp add mod modNotesTx">
        <pc:chgData name="Pat Fege" userId="5aac90411c4abdfd" providerId="LiveId" clId="{7B3FE697-5D8C-49B7-8FE6-E0800C6CD6F3}" dt="2020-12-08T18:52:31.120" v="30"/>
        <pc:sldMkLst>
          <pc:docMk/>
          <pc:sldMk cId="1285960902" sldId="309"/>
        </pc:sldMkLst>
        <pc:picChg chg="del">
          <ac:chgData name="Pat Fege" userId="5aac90411c4abdfd" providerId="LiveId" clId="{7B3FE697-5D8C-49B7-8FE6-E0800C6CD6F3}" dt="2020-12-08T18:51:43.118" v="3" actId="478"/>
          <ac:picMkLst>
            <pc:docMk/>
            <pc:sldMk cId="1285960902" sldId="309"/>
            <ac:picMk id="5" creationId="{D8C54645-C0BD-4998-8997-8A0FDB541317}"/>
          </ac:picMkLst>
        </pc:picChg>
        <pc:picChg chg="add mod">
          <ac:chgData name="Pat Fege" userId="5aac90411c4abdfd" providerId="LiveId" clId="{7B3FE697-5D8C-49B7-8FE6-E0800C6CD6F3}" dt="2020-12-08T18:51:52.761" v="6" actId="14100"/>
          <ac:picMkLst>
            <pc:docMk/>
            <pc:sldMk cId="1285960902" sldId="309"/>
            <ac:picMk id="7" creationId="{434A91BA-2548-4A73-8ABA-24FA49A67D25}"/>
          </ac:picMkLst>
        </pc:picChg>
      </pc:sldChg>
    </pc:docChg>
  </pc:docChgLst>
  <pc:docChgLst>
    <pc:chgData name="Pat Fege" userId="5aac90411c4abdfd" providerId="LiveId" clId="{977961D3-E4C8-44F6-BAAF-165FCD812D7E}"/>
    <pc:docChg chg="modSld">
      <pc:chgData name="Pat Fege" userId="5aac90411c4abdfd" providerId="LiveId" clId="{977961D3-E4C8-44F6-BAAF-165FCD812D7E}" dt="2021-01-28T17:07:24.602" v="0" actId="1076"/>
      <pc:docMkLst>
        <pc:docMk/>
      </pc:docMkLst>
      <pc:sldChg chg="modSp mod">
        <pc:chgData name="Pat Fege" userId="5aac90411c4abdfd" providerId="LiveId" clId="{977961D3-E4C8-44F6-BAAF-165FCD812D7E}" dt="2021-01-28T17:07:24.602" v="0" actId="1076"/>
        <pc:sldMkLst>
          <pc:docMk/>
          <pc:sldMk cId="553282647" sldId="334"/>
        </pc:sldMkLst>
        <pc:picChg chg="mod">
          <ac:chgData name="Pat Fege" userId="5aac90411c4abdfd" providerId="LiveId" clId="{977961D3-E4C8-44F6-BAAF-165FCD812D7E}" dt="2021-01-28T17:07:24.602" v="0" actId="1076"/>
          <ac:picMkLst>
            <pc:docMk/>
            <pc:sldMk cId="553282647" sldId="334"/>
            <ac:picMk id="3" creationId="{5B604D07-6960-4DCB-ADEE-8188DB86DCE5}"/>
          </ac:picMkLst>
        </pc:picChg>
      </pc:sldChg>
    </pc:docChg>
  </pc:docChgLst>
  <pc:docChgLst>
    <pc:chgData name="Pat Fege" userId="5aac90411c4abdfd" providerId="LiveId" clId="{6529E4DD-F75D-42E6-8D03-5BEC4FEFABA1}"/>
    <pc:docChg chg="undo custSel mod addSld delSld modSld">
      <pc:chgData name="Pat Fege" userId="5aac90411c4abdfd" providerId="LiveId" clId="{6529E4DD-F75D-42E6-8D03-5BEC4FEFABA1}" dt="2020-12-17T14:44:22.964" v="3652" actId="20577"/>
      <pc:docMkLst>
        <pc:docMk/>
      </pc:docMkLst>
      <pc:sldChg chg="modSp mod">
        <pc:chgData name="Pat Fege" userId="5aac90411c4abdfd" providerId="LiveId" clId="{6529E4DD-F75D-42E6-8D03-5BEC4FEFABA1}" dt="2020-12-17T14:31:38.644" v="3123" actId="6549"/>
        <pc:sldMkLst>
          <pc:docMk/>
          <pc:sldMk cId="28254257" sldId="257"/>
        </pc:sldMkLst>
        <pc:spChg chg="mod">
          <ac:chgData name="Pat Fege" userId="5aac90411c4abdfd" providerId="LiveId" clId="{6529E4DD-F75D-42E6-8D03-5BEC4FEFABA1}" dt="2020-12-17T14:31:38.644" v="3123" actId="6549"/>
          <ac:spMkLst>
            <pc:docMk/>
            <pc:sldMk cId="28254257" sldId="257"/>
            <ac:spMk id="3" creationId="{BCBE04DE-13F7-4038-A6C9-6B26C34E402A}"/>
          </ac:spMkLst>
        </pc:spChg>
      </pc:sldChg>
      <pc:sldChg chg="addSp delSp modSp mod modNotesTx">
        <pc:chgData name="Pat Fege" userId="5aac90411c4abdfd" providerId="LiveId" clId="{6529E4DD-F75D-42E6-8D03-5BEC4FEFABA1}" dt="2020-12-16T22:09:15.220" v="3117" actId="113"/>
        <pc:sldMkLst>
          <pc:docMk/>
          <pc:sldMk cId="1349724941" sldId="258"/>
        </pc:sldMkLst>
        <pc:spChg chg="mod">
          <ac:chgData name="Pat Fege" userId="5aac90411c4abdfd" providerId="LiveId" clId="{6529E4DD-F75D-42E6-8D03-5BEC4FEFABA1}" dt="2020-12-15T14:52:30.199" v="534" actId="255"/>
          <ac:spMkLst>
            <pc:docMk/>
            <pc:sldMk cId="1349724941" sldId="258"/>
            <ac:spMk id="2" creationId="{1193052D-A42F-4BFF-9AFA-09DF7CA2F6A9}"/>
          </ac:spMkLst>
        </pc:spChg>
        <pc:spChg chg="add del mod">
          <ac:chgData name="Pat Fege" userId="5aac90411c4abdfd" providerId="LiveId" clId="{6529E4DD-F75D-42E6-8D03-5BEC4FEFABA1}" dt="2020-12-14T17:17:24.982" v="108"/>
          <ac:spMkLst>
            <pc:docMk/>
            <pc:sldMk cId="1349724941" sldId="258"/>
            <ac:spMk id="6" creationId="{BD02F003-66E8-4850-9571-B4846CE273BD}"/>
          </ac:spMkLst>
        </pc:spChg>
        <pc:picChg chg="del">
          <ac:chgData name="Pat Fege" userId="5aac90411c4abdfd" providerId="LiveId" clId="{6529E4DD-F75D-42E6-8D03-5BEC4FEFABA1}" dt="2020-12-14T17:17:15.275" v="107" actId="478"/>
          <ac:picMkLst>
            <pc:docMk/>
            <pc:sldMk cId="1349724941" sldId="258"/>
            <ac:picMk id="5" creationId="{32D2BB7F-99C8-4518-A30C-F3CF9963F718}"/>
          </ac:picMkLst>
        </pc:picChg>
        <pc:picChg chg="add mod">
          <ac:chgData name="Pat Fege" userId="5aac90411c4abdfd" providerId="LiveId" clId="{6529E4DD-F75D-42E6-8D03-5BEC4FEFABA1}" dt="2020-12-16T21:53:07.553" v="3029" actId="692"/>
          <ac:picMkLst>
            <pc:docMk/>
            <pc:sldMk cId="1349724941" sldId="258"/>
            <ac:picMk id="7" creationId="{2C1CFD94-106B-43CF-AD5C-5070027B951E}"/>
          </ac:picMkLst>
        </pc:picChg>
      </pc:sldChg>
      <pc:sldChg chg="del">
        <pc:chgData name="Pat Fege" userId="5aac90411c4abdfd" providerId="LiveId" clId="{6529E4DD-F75D-42E6-8D03-5BEC4FEFABA1}" dt="2020-12-16T19:37:41.858" v="2259" actId="47"/>
        <pc:sldMkLst>
          <pc:docMk/>
          <pc:sldMk cId="3665655503" sldId="262"/>
        </pc:sldMkLst>
      </pc:sldChg>
      <pc:sldChg chg="addSp delSp modSp del mod">
        <pc:chgData name="Pat Fege" userId="5aac90411c4abdfd" providerId="LiveId" clId="{6529E4DD-F75D-42E6-8D03-5BEC4FEFABA1}" dt="2020-12-16T21:07:47.115" v="2723" actId="47"/>
        <pc:sldMkLst>
          <pc:docMk/>
          <pc:sldMk cId="90431552" sldId="267"/>
        </pc:sldMkLst>
        <pc:picChg chg="add del mod">
          <ac:chgData name="Pat Fege" userId="5aac90411c4abdfd" providerId="LiveId" clId="{6529E4DD-F75D-42E6-8D03-5BEC4FEFABA1}" dt="2020-12-16T20:11:27.110" v="2648" actId="478"/>
          <ac:picMkLst>
            <pc:docMk/>
            <pc:sldMk cId="90431552" sldId="267"/>
            <ac:picMk id="3" creationId="{EA573B57-0412-4AF1-926A-3EB5A16FE205}"/>
          </ac:picMkLst>
        </pc:picChg>
      </pc:sldChg>
      <pc:sldChg chg="del">
        <pc:chgData name="Pat Fege" userId="5aac90411c4abdfd" providerId="LiveId" clId="{6529E4DD-F75D-42E6-8D03-5BEC4FEFABA1}" dt="2020-12-15T14:50:43.079" v="517" actId="47"/>
        <pc:sldMkLst>
          <pc:docMk/>
          <pc:sldMk cId="944865874" sldId="274"/>
        </pc:sldMkLst>
      </pc:sldChg>
      <pc:sldChg chg="addSp delSp modSp del mod modNotesTx">
        <pc:chgData name="Pat Fege" userId="5aac90411c4abdfd" providerId="LiveId" clId="{6529E4DD-F75D-42E6-8D03-5BEC4FEFABA1}" dt="2020-12-16T22:07:56.308" v="3116" actId="47"/>
        <pc:sldMkLst>
          <pc:docMk/>
          <pc:sldMk cId="46781656" sldId="276"/>
        </pc:sldMkLst>
        <pc:spChg chg="add del mod">
          <ac:chgData name="Pat Fege" userId="5aac90411c4abdfd" providerId="LiveId" clId="{6529E4DD-F75D-42E6-8D03-5BEC4FEFABA1}" dt="2020-12-15T14:53:31.776" v="537"/>
          <ac:spMkLst>
            <pc:docMk/>
            <pc:sldMk cId="46781656" sldId="276"/>
            <ac:spMk id="6" creationId="{60E51B55-2A7A-4B6F-8C35-07D44193036A}"/>
          </ac:spMkLst>
        </pc:spChg>
        <pc:picChg chg="del">
          <ac:chgData name="Pat Fege" userId="5aac90411c4abdfd" providerId="LiveId" clId="{6529E4DD-F75D-42E6-8D03-5BEC4FEFABA1}" dt="2020-12-15T14:53:20.663" v="536" actId="478"/>
          <ac:picMkLst>
            <pc:docMk/>
            <pc:sldMk cId="46781656" sldId="276"/>
            <ac:picMk id="5" creationId="{1146A22F-D051-4677-9FAF-53F3D9EE9DF0}"/>
          </ac:picMkLst>
        </pc:picChg>
        <pc:picChg chg="add mod">
          <ac:chgData name="Pat Fege" userId="5aac90411c4abdfd" providerId="LiveId" clId="{6529E4DD-F75D-42E6-8D03-5BEC4FEFABA1}" dt="2020-12-16T21:52:42.454" v="3013" actId="692"/>
          <ac:picMkLst>
            <pc:docMk/>
            <pc:sldMk cId="46781656" sldId="276"/>
            <ac:picMk id="7" creationId="{85E74B88-5DBB-4D75-A211-B4F29CD8D3D6}"/>
          </ac:picMkLst>
        </pc:picChg>
      </pc:sldChg>
      <pc:sldChg chg="del">
        <pc:chgData name="Pat Fege" userId="5aac90411c4abdfd" providerId="LiveId" clId="{6529E4DD-F75D-42E6-8D03-5BEC4FEFABA1}" dt="2020-12-16T21:45:38.353" v="2946" actId="47"/>
        <pc:sldMkLst>
          <pc:docMk/>
          <pc:sldMk cId="3922691870" sldId="282"/>
        </pc:sldMkLst>
      </pc:sldChg>
      <pc:sldChg chg="del">
        <pc:chgData name="Pat Fege" userId="5aac90411c4abdfd" providerId="LiveId" clId="{6529E4DD-F75D-42E6-8D03-5BEC4FEFABA1}" dt="2020-12-16T20:19:04.748" v="2649" actId="47"/>
        <pc:sldMkLst>
          <pc:docMk/>
          <pc:sldMk cId="1230393330" sldId="285"/>
        </pc:sldMkLst>
      </pc:sldChg>
      <pc:sldChg chg="del">
        <pc:chgData name="Pat Fege" userId="5aac90411c4abdfd" providerId="LiveId" clId="{6529E4DD-F75D-42E6-8D03-5BEC4FEFABA1}" dt="2020-12-16T21:01:21.851" v="2716" actId="47"/>
        <pc:sldMkLst>
          <pc:docMk/>
          <pc:sldMk cId="1259047711" sldId="287"/>
        </pc:sldMkLst>
      </pc:sldChg>
      <pc:sldChg chg="del">
        <pc:chgData name="Pat Fege" userId="5aac90411c4abdfd" providerId="LiveId" clId="{6529E4DD-F75D-42E6-8D03-5BEC4FEFABA1}" dt="2020-12-16T20:11:20.036" v="2647" actId="47"/>
        <pc:sldMkLst>
          <pc:docMk/>
          <pc:sldMk cId="2167389095" sldId="292"/>
        </pc:sldMkLst>
      </pc:sldChg>
      <pc:sldChg chg="del">
        <pc:chgData name="Pat Fege" userId="5aac90411c4abdfd" providerId="LiveId" clId="{6529E4DD-F75D-42E6-8D03-5BEC4FEFABA1}" dt="2020-12-16T19:48:47.889" v="2410" actId="47"/>
        <pc:sldMkLst>
          <pc:docMk/>
          <pc:sldMk cId="2400954048" sldId="301"/>
        </pc:sldMkLst>
      </pc:sldChg>
      <pc:sldChg chg="del">
        <pc:chgData name="Pat Fege" userId="5aac90411c4abdfd" providerId="LiveId" clId="{6529E4DD-F75D-42E6-8D03-5BEC4FEFABA1}" dt="2020-12-16T21:13:59.040" v="2743" actId="47"/>
        <pc:sldMkLst>
          <pc:docMk/>
          <pc:sldMk cId="1249079161" sldId="302"/>
        </pc:sldMkLst>
      </pc:sldChg>
      <pc:sldChg chg="modNotesTx">
        <pc:chgData name="Pat Fege" userId="5aac90411c4abdfd" providerId="LiveId" clId="{6529E4DD-F75D-42E6-8D03-5BEC4FEFABA1}" dt="2020-12-17T14:35:49.215" v="3218" actId="6549"/>
        <pc:sldMkLst>
          <pc:docMk/>
          <pc:sldMk cId="3782039820" sldId="306"/>
        </pc:sldMkLst>
      </pc:sldChg>
      <pc:sldChg chg="del">
        <pc:chgData name="Pat Fege" userId="5aac90411c4abdfd" providerId="LiveId" clId="{6529E4DD-F75D-42E6-8D03-5BEC4FEFABA1}" dt="2020-12-16T21:04:24.917" v="2721" actId="47"/>
        <pc:sldMkLst>
          <pc:docMk/>
          <pc:sldMk cId="1705741778" sldId="308"/>
        </pc:sldMkLst>
      </pc:sldChg>
      <pc:sldChg chg="del">
        <pc:chgData name="Pat Fege" userId="5aac90411c4abdfd" providerId="LiveId" clId="{6529E4DD-F75D-42E6-8D03-5BEC4FEFABA1}" dt="2020-12-15T14:50:52.241" v="518" actId="47"/>
        <pc:sldMkLst>
          <pc:docMk/>
          <pc:sldMk cId="1285960902" sldId="309"/>
        </pc:sldMkLst>
      </pc:sldChg>
      <pc:sldChg chg="addSp delSp modSp add mod addCm delCm modNotesTx">
        <pc:chgData name="Pat Fege" userId="5aac90411c4abdfd" providerId="LiveId" clId="{6529E4DD-F75D-42E6-8D03-5BEC4FEFABA1}" dt="2020-12-16T22:06:37.141" v="3115" actId="1035"/>
        <pc:sldMkLst>
          <pc:docMk/>
          <pc:sldMk cId="4168100593" sldId="310"/>
        </pc:sldMkLst>
        <pc:spChg chg="mod">
          <ac:chgData name="Pat Fege" userId="5aac90411c4abdfd" providerId="LiveId" clId="{6529E4DD-F75D-42E6-8D03-5BEC4FEFABA1}" dt="2020-12-15T14:48:13.986" v="500" actId="122"/>
          <ac:spMkLst>
            <pc:docMk/>
            <pc:sldMk cId="4168100593" sldId="310"/>
            <ac:spMk id="3" creationId="{ACB26FB5-0CB0-46EB-B198-08E617919806}"/>
          </ac:spMkLst>
        </pc:spChg>
        <pc:spChg chg="mod">
          <ac:chgData name="Pat Fege" userId="5aac90411c4abdfd" providerId="LiveId" clId="{6529E4DD-F75D-42E6-8D03-5BEC4FEFABA1}" dt="2020-12-16T22:06:22.685" v="3112" actId="1035"/>
          <ac:spMkLst>
            <pc:docMk/>
            <pc:sldMk cId="4168100593" sldId="310"/>
            <ac:spMk id="6" creationId="{9A1513E2-815F-44BC-AE1D-0EA9427D12AE}"/>
          </ac:spMkLst>
        </pc:spChg>
        <pc:spChg chg="mod">
          <ac:chgData name="Pat Fege" userId="5aac90411c4abdfd" providerId="LiveId" clId="{6529E4DD-F75D-42E6-8D03-5BEC4FEFABA1}" dt="2020-12-16T22:06:28.203" v="3114" actId="1035"/>
          <ac:spMkLst>
            <pc:docMk/>
            <pc:sldMk cId="4168100593" sldId="310"/>
            <ac:spMk id="9" creationId="{CF61BA20-1E55-4EFE-961D-1305FB20BB54}"/>
          </ac:spMkLst>
        </pc:spChg>
        <pc:spChg chg="mod">
          <ac:chgData name="Pat Fege" userId="5aac90411c4abdfd" providerId="LiveId" clId="{6529E4DD-F75D-42E6-8D03-5BEC4FEFABA1}" dt="2020-12-15T14:33:00.105" v="320" actId="255"/>
          <ac:spMkLst>
            <pc:docMk/>
            <pc:sldMk cId="4168100593" sldId="310"/>
            <ac:spMk id="10" creationId="{F62CA28F-D895-4F80-96FA-E2EA2381BC44}"/>
          </ac:spMkLst>
        </pc:spChg>
        <pc:picChg chg="add mod">
          <ac:chgData name="Pat Fege" userId="5aac90411c4abdfd" providerId="LiveId" clId="{6529E4DD-F75D-42E6-8D03-5BEC4FEFABA1}" dt="2020-12-16T22:06:37.141" v="3115" actId="1035"/>
          <ac:picMkLst>
            <pc:docMk/>
            <pc:sldMk cId="4168100593" sldId="310"/>
            <ac:picMk id="4" creationId="{F7A2FF0C-84EC-46D4-B043-0B4D55C51176}"/>
          </ac:picMkLst>
        </pc:picChg>
        <pc:picChg chg="add del mod">
          <ac:chgData name="Pat Fege" userId="5aac90411c4abdfd" providerId="LiveId" clId="{6529E4DD-F75D-42E6-8D03-5BEC4FEFABA1}" dt="2020-12-15T14:48:53.892" v="501" actId="478"/>
          <ac:picMkLst>
            <pc:docMk/>
            <pc:sldMk cId="4168100593" sldId="310"/>
            <ac:picMk id="5" creationId="{779DDEEF-CE53-47F5-8F9F-E2774F80CAA9}"/>
          </ac:picMkLst>
        </pc:picChg>
        <pc:picChg chg="del">
          <ac:chgData name="Pat Fege" userId="5aac90411c4abdfd" providerId="LiveId" clId="{6529E4DD-F75D-42E6-8D03-5BEC4FEFABA1}" dt="2020-12-14T17:02:58.390" v="1" actId="478"/>
          <ac:picMkLst>
            <pc:docMk/>
            <pc:sldMk cId="4168100593" sldId="310"/>
            <ac:picMk id="7" creationId="{434A91BA-2548-4A73-8ABA-24FA49A67D25}"/>
          </ac:picMkLst>
        </pc:picChg>
        <pc:picChg chg="add mod">
          <ac:chgData name="Pat Fege" userId="5aac90411c4abdfd" providerId="LiveId" clId="{6529E4DD-F75D-42E6-8D03-5BEC4FEFABA1}" dt="2020-12-16T22:05:28.931" v="3104" actId="1035"/>
          <ac:picMkLst>
            <pc:docMk/>
            <pc:sldMk cId="4168100593" sldId="310"/>
            <ac:picMk id="7" creationId="{BC435C2A-B2A5-4004-9F38-E6A794594E2D}"/>
          </ac:picMkLst>
        </pc:picChg>
        <pc:picChg chg="del">
          <ac:chgData name="Pat Fege" userId="5aac90411c4abdfd" providerId="LiveId" clId="{6529E4DD-F75D-42E6-8D03-5BEC4FEFABA1}" dt="2020-12-14T17:13:43.840" v="14" actId="478"/>
          <ac:picMkLst>
            <pc:docMk/>
            <pc:sldMk cId="4168100593" sldId="310"/>
            <ac:picMk id="8" creationId="{D4C6959D-7785-4ECF-96B3-E3475BE81F0F}"/>
          </ac:picMkLst>
        </pc:picChg>
      </pc:sldChg>
      <pc:sldChg chg="add del">
        <pc:chgData name="Pat Fege" userId="5aac90411c4abdfd" providerId="LiveId" clId="{6529E4DD-F75D-42E6-8D03-5BEC4FEFABA1}" dt="2020-12-14T18:04:41.057" v="113" actId="47"/>
        <pc:sldMkLst>
          <pc:docMk/>
          <pc:sldMk cId="3672365539" sldId="311"/>
        </pc:sldMkLst>
      </pc:sldChg>
      <pc:sldChg chg="add del">
        <pc:chgData name="Pat Fege" userId="5aac90411c4abdfd" providerId="LiveId" clId="{6529E4DD-F75D-42E6-8D03-5BEC4FEFABA1}" dt="2020-12-15T14:52:59.522" v="535" actId="47"/>
        <pc:sldMkLst>
          <pc:docMk/>
          <pc:sldMk cId="3886958627" sldId="312"/>
        </pc:sldMkLst>
      </pc:sldChg>
      <pc:sldChg chg="addSp delSp modSp add mod modNotesTx">
        <pc:chgData name="Pat Fege" userId="5aac90411c4abdfd" providerId="LiveId" clId="{6529E4DD-F75D-42E6-8D03-5BEC4FEFABA1}" dt="2020-12-16T22:09:21.387" v="3118" actId="113"/>
        <pc:sldMkLst>
          <pc:docMk/>
          <pc:sldMk cId="2673019735" sldId="313"/>
        </pc:sldMkLst>
        <pc:spChg chg="add del mod">
          <ac:chgData name="Pat Fege" userId="5aac90411c4abdfd" providerId="LiveId" clId="{6529E4DD-F75D-42E6-8D03-5BEC4FEFABA1}" dt="2020-12-14T18:07:04.417" v="117"/>
          <ac:spMkLst>
            <pc:docMk/>
            <pc:sldMk cId="2673019735" sldId="313"/>
            <ac:spMk id="6" creationId="{60ADA3CD-31D4-4329-AA2B-8172B226AB1C}"/>
          </ac:spMkLst>
        </pc:spChg>
        <pc:spChg chg="add del mod">
          <ac:chgData name="Pat Fege" userId="5aac90411c4abdfd" providerId="LiveId" clId="{6529E4DD-F75D-42E6-8D03-5BEC4FEFABA1}" dt="2020-12-14T18:08:07.129" v="120" actId="22"/>
          <ac:spMkLst>
            <pc:docMk/>
            <pc:sldMk cId="2673019735" sldId="313"/>
            <ac:spMk id="9" creationId="{5ABD4DC9-AE4D-45E1-BE03-64C9C1DC1092}"/>
          </ac:spMkLst>
        </pc:spChg>
        <pc:picChg chg="del mod">
          <ac:chgData name="Pat Fege" userId="5aac90411c4abdfd" providerId="LiveId" clId="{6529E4DD-F75D-42E6-8D03-5BEC4FEFABA1}" dt="2020-12-14T18:07:01.028" v="116" actId="478"/>
          <ac:picMkLst>
            <pc:docMk/>
            <pc:sldMk cId="2673019735" sldId="313"/>
            <ac:picMk id="5" creationId="{1146A22F-D051-4677-9FAF-53F3D9EE9DF0}"/>
          </ac:picMkLst>
        </pc:picChg>
        <pc:picChg chg="add del mod">
          <ac:chgData name="Pat Fege" userId="5aac90411c4abdfd" providerId="LiveId" clId="{6529E4DD-F75D-42E6-8D03-5BEC4FEFABA1}" dt="2020-12-14T18:08:03.687" v="119" actId="478"/>
          <ac:picMkLst>
            <pc:docMk/>
            <pc:sldMk cId="2673019735" sldId="313"/>
            <ac:picMk id="7" creationId="{8E772B6F-DD2A-4D24-B626-A40278B8C464}"/>
          </ac:picMkLst>
        </pc:picChg>
        <pc:picChg chg="add mod ord">
          <ac:chgData name="Pat Fege" userId="5aac90411c4abdfd" providerId="LiveId" clId="{6529E4DD-F75D-42E6-8D03-5BEC4FEFABA1}" dt="2020-12-16T21:52:11.277" v="2994" actId="692"/>
          <ac:picMkLst>
            <pc:docMk/>
            <pc:sldMk cId="2673019735" sldId="313"/>
            <ac:picMk id="11" creationId="{5DE44180-C759-4AE1-AE63-EF86007FF6AA}"/>
          </ac:picMkLst>
        </pc:picChg>
      </pc:sldChg>
      <pc:sldChg chg="addSp delSp modSp add del mod modNotesTx">
        <pc:chgData name="Pat Fege" userId="5aac90411c4abdfd" providerId="LiveId" clId="{6529E4DD-F75D-42E6-8D03-5BEC4FEFABA1}" dt="2020-12-16T19:55:35.524" v="2478" actId="47"/>
        <pc:sldMkLst>
          <pc:docMk/>
          <pc:sldMk cId="763684428" sldId="314"/>
        </pc:sldMkLst>
        <pc:picChg chg="add mod">
          <ac:chgData name="Pat Fege" userId="5aac90411c4abdfd" providerId="LiveId" clId="{6529E4DD-F75D-42E6-8D03-5BEC4FEFABA1}" dt="2020-12-14T18:32:31.104" v="130" actId="14100"/>
          <ac:picMkLst>
            <pc:docMk/>
            <pc:sldMk cId="763684428" sldId="314"/>
            <ac:picMk id="3" creationId="{6A080BC1-CD05-4EF8-A2E4-15F30DAB47A5}"/>
          </ac:picMkLst>
        </pc:picChg>
        <pc:picChg chg="del">
          <ac:chgData name="Pat Fege" userId="5aac90411c4abdfd" providerId="LiveId" clId="{6529E4DD-F75D-42E6-8D03-5BEC4FEFABA1}" dt="2020-12-14T18:32:01.037" v="126" actId="478"/>
          <ac:picMkLst>
            <pc:docMk/>
            <pc:sldMk cId="763684428" sldId="314"/>
            <ac:picMk id="7" creationId="{5BACE294-CDA2-4293-A9B9-E53F44036DF2}"/>
          </ac:picMkLst>
        </pc:picChg>
      </pc:sldChg>
      <pc:sldChg chg="addSp delSp modSp add del mod modNotesTx">
        <pc:chgData name="Pat Fege" userId="5aac90411c4abdfd" providerId="LiveId" clId="{6529E4DD-F75D-42E6-8D03-5BEC4FEFABA1}" dt="2020-12-16T01:13:15.775" v="2074" actId="47"/>
        <pc:sldMkLst>
          <pc:docMk/>
          <pc:sldMk cId="4105104451" sldId="315"/>
        </pc:sldMkLst>
        <pc:spChg chg="del mod">
          <ac:chgData name="Pat Fege" userId="5aac90411c4abdfd" providerId="LiveId" clId="{6529E4DD-F75D-42E6-8D03-5BEC4FEFABA1}" dt="2020-12-15T22:19:05.814" v="1586" actId="478"/>
          <ac:spMkLst>
            <pc:docMk/>
            <pc:sldMk cId="4105104451" sldId="315"/>
            <ac:spMk id="2" creationId="{4DA9D853-1667-4179-B3DD-2C8341F352D6}"/>
          </ac:spMkLst>
        </pc:spChg>
        <pc:spChg chg="add mod">
          <ac:chgData name="Pat Fege" userId="5aac90411c4abdfd" providerId="LiveId" clId="{6529E4DD-F75D-42E6-8D03-5BEC4FEFABA1}" dt="2020-12-15T22:39:29.301" v="1776" actId="20577"/>
          <ac:spMkLst>
            <pc:docMk/>
            <pc:sldMk cId="4105104451" sldId="315"/>
            <ac:spMk id="3" creationId="{B315EC35-4879-47A6-9A98-22CC7A64CED0}"/>
          </ac:spMkLst>
        </pc:spChg>
        <pc:spChg chg="add del mod">
          <ac:chgData name="Pat Fege" userId="5aac90411c4abdfd" providerId="LiveId" clId="{6529E4DD-F75D-42E6-8D03-5BEC4FEFABA1}" dt="2020-12-14T19:15:17.568" v="146" actId="22"/>
          <ac:spMkLst>
            <pc:docMk/>
            <pc:sldMk cId="4105104451" sldId="315"/>
            <ac:spMk id="4" creationId="{0703FE3D-42AE-4CAE-8D75-C5E78E5C2246}"/>
          </ac:spMkLst>
        </pc:spChg>
        <pc:spChg chg="add del mod">
          <ac:chgData name="Pat Fege" userId="5aac90411c4abdfd" providerId="LiveId" clId="{6529E4DD-F75D-42E6-8D03-5BEC4FEFABA1}" dt="2020-12-15T22:19:11.102" v="1588" actId="478"/>
          <ac:spMkLst>
            <pc:docMk/>
            <pc:sldMk cId="4105104451" sldId="315"/>
            <ac:spMk id="5" creationId="{EB6D8BD3-0A66-4448-9A5C-FB55592AF721}"/>
          </ac:spMkLst>
        </pc:spChg>
        <pc:spChg chg="add mod">
          <ac:chgData name="Pat Fege" userId="5aac90411c4abdfd" providerId="LiveId" clId="{6529E4DD-F75D-42E6-8D03-5BEC4FEFABA1}" dt="2020-12-15T22:37:16.536" v="1746" actId="1076"/>
          <ac:spMkLst>
            <pc:docMk/>
            <pc:sldMk cId="4105104451" sldId="315"/>
            <ac:spMk id="6" creationId="{04AFB3B1-0B9B-49C4-ABDE-1E205C98875A}"/>
          </ac:spMkLst>
        </pc:spChg>
        <pc:spChg chg="del">
          <ac:chgData name="Pat Fege" userId="5aac90411c4abdfd" providerId="LiveId" clId="{6529E4DD-F75D-42E6-8D03-5BEC4FEFABA1}" dt="2020-12-15T21:26:25.872" v="1104" actId="478"/>
          <ac:spMkLst>
            <pc:docMk/>
            <pc:sldMk cId="4105104451" sldId="315"/>
            <ac:spMk id="8" creationId="{055AD2F8-16CC-4297-BDD0-D13DDB74D22A}"/>
          </ac:spMkLst>
        </pc:spChg>
        <pc:spChg chg="del">
          <ac:chgData name="Pat Fege" userId="5aac90411c4abdfd" providerId="LiveId" clId="{6529E4DD-F75D-42E6-8D03-5BEC4FEFABA1}" dt="2020-12-15T21:26:29.473" v="1105" actId="478"/>
          <ac:spMkLst>
            <pc:docMk/>
            <pc:sldMk cId="4105104451" sldId="315"/>
            <ac:spMk id="9" creationId="{2FAFB91E-21AD-4C21-8A7F-1F8C7CF3E810}"/>
          </ac:spMkLst>
        </pc:spChg>
        <pc:picChg chg="del mod">
          <ac:chgData name="Pat Fege" userId="5aac90411c4abdfd" providerId="LiveId" clId="{6529E4DD-F75D-42E6-8D03-5BEC4FEFABA1}" dt="2020-12-14T19:15:13.335" v="145" actId="478"/>
          <ac:picMkLst>
            <pc:docMk/>
            <pc:sldMk cId="4105104451" sldId="315"/>
            <ac:picMk id="5" creationId="{72FA65EF-98E1-4062-9748-3707C496D40A}"/>
          </ac:picMkLst>
        </pc:picChg>
        <pc:picChg chg="del">
          <ac:chgData name="Pat Fege" userId="5aac90411c4abdfd" providerId="LiveId" clId="{6529E4DD-F75D-42E6-8D03-5BEC4FEFABA1}" dt="2020-12-14T19:15:24.936" v="148" actId="478"/>
          <ac:picMkLst>
            <pc:docMk/>
            <pc:sldMk cId="4105104451" sldId="315"/>
            <ac:picMk id="7" creationId="{ED2B1BBA-F97A-4327-9AFC-A2D253C37C34}"/>
          </ac:picMkLst>
        </pc:picChg>
        <pc:picChg chg="add mod ord">
          <ac:chgData name="Pat Fege" userId="5aac90411c4abdfd" providerId="LiveId" clId="{6529E4DD-F75D-42E6-8D03-5BEC4FEFABA1}" dt="2020-12-15T22:37:05.111" v="1745" actId="1076"/>
          <ac:picMkLst>
            <pc:docMk/>
            <pc:sldMk cId="4105104451" sldId="315"/>
            <ac:picMk id="10" creationId="{FEDBD23A-1803-4D12-9305-652180310C58}"/>
          </ac:picMkLst>
        </pc:picChg>
      </pc:sldChg>
      <pc:sldChg chg="addSp delSp modSp new add del mod">
        <pc:chgData name="Pat Fege" userId="5aac90411c4abdfd" providerId="LiveId" clId="{6529E4DD-F75D-42E6-8D03-5BEC4FEFABA1}" dt="2020-12-16T21:11:24.516" v="2737" actId="47"/>
        <pc:sldMkLst>
          <pc:docMk/>
          <pc:sldMk cId="1324307544" sldId="316"/>
        </pc:sldMkLst>
        <pc:spChg chg="mod">
          <ac:chgData name="Pat Fege" userId="5aac90411c4abdfd" providerId="LiveId" clId="{6529E4DD-F75D-42E6-8D03-5BEC4FEFABA1}" dt="2020-12-14T21:10:32.828" v="159" actId="27636"/>
          <ac:spMkLst>
            <pc:docMk/>
            <pc:sldMk cId="1324307544" sldId="316"/>
            <ac:spMk id="2" creationId="{E62C2C4D-49EF-4F1B-BCB0-CA468ADCFE4F}"/>
          </ac:spMkLst>
        </pc:spChg>
        <pc:spChg chg="del">
          <ac:chgData name="Pat Fege" userId="5aac90411c4abdfd" providerId="LiveId" clId="{6529E4DD-F75D-42E6-8D03-5BEC4FEFABA1}" dt="2020-12-14T21:05:14.192" v="153"/>
          <ac:spMkLst>
            <pc:docMk/>
            <pc:sldMk cId="1324307544" sldId="316"/>
            <ac:spMk id="3" creationId="{19EEC75E-AA63-4224-B2CE-8F25A2A8FD60}"/>
          </ac:spMkLst>
        </pc:spChg>
        <pc:picChg chg="add mod">
          <ac:chgData name="Pat Fege" userId="5aac90411c4abdfd" providerId="LiveId" clId="{6529E4DD-F75D-42E6-8D03-5BEC4FEFABA1}" dt="2020-12-14T21:05:14.192" v="153"/>
          <ac:picMkLst>
            <pc:docMk/>
            <pc:sldMk cId="1324307544" sldId="316"/>
            <ac:picMk id="4" creationId="{B9FF4BB8-0AA9-4BC0-B704-98978BDCC3E0}"/>
          </ac:picMkLst>
        </pc:picChg>
      </pc:sldChg>
      <pc:sldChg chg="addSp delSp modSp new add del mod">
        <pc:chgData name="Pat Fege" userId="5aac90411c4abdfd" providerId="LiveId" clId="{6529E4DD-F75D-42E6-8D03-5BEC4FEFABA1}" dt="2020-12-16T21:11:24.516" v="2737" actId="47"/>
        <pc:sldMkLst>
          <pc:docMk/>
          <pc:sldMk cId="1273552689" sldId="317"/>
        </pc:sldMkLst>
        <pc:spChg chg="mod">
          <ac:chgData name="Pat Fege" userId="5aac90411c4abdfd" providerId="LiveId" clId="{6529E4DD-F75D-42E6-8D03-5BEC4FEFABA1}" dt="2020-12-14T21:22:01.234" v="166" actId="255"/>
          <ac:spMkLst>
            <pc:docMk/>
            <pc:sldMk cId="1273552689" sldId="317"/>
            <ac:spMk id="2" creationId="{B3090F5C-E5DA-4453-8870-D6D7D6A075F4}"/>
          </ac:spMkLst>
        </pc:spChg>
        <pc:spChg chg="del">
          <ac:chgData name="Pat Fege" userId="5aac90411c4abdfd" providerId="LiveId" clId="{6529E4DD-F75D-42E6-8D03-5BEC4FEFABA1}" dt="2020-12-14T21:20:44.018" v="161" actId="22"/>
          <ac:spMkLst>
            <pc:docMk/>
            <pc:sldMk cId="1273552689" sldId="317"/>
            <ac:spMk id="3" creationId="{05A1ADC5-9049-4B26-9639-F2C133DC5617}"/>
          </ac:spMkLst>
        </pc:spChg>
        <pc:picChg chg="add mod ord">
          <ac:chgData name="Pat Fege" userId="5aac90411c4abdfd" providerId="LiveId" clId="{6529E4DD-F75D-42E6-8D03-5BEC4FEFABA1}" dt="2020-12-14T21:20:44.018" v="161" actId="22"/>
          <ac:picMkLst>
            <pc:docMk/>
            <pc:sldMk cId="1273552689" sldId="317"/>
            <ac:picMk id="5" creationId="{A56A238D-9D70-463D-A651-FF98AA0AEC07}"/>
          </ac:picMkLst>
        </pc:picChg>
      </pc:sldChg>
      <pc:sldChg chg="addSp delSp modSp add del mod">
        <pc:chgData name="Pat Fege" userId="5aac90411c4abdfd" providerId="LiveId" clId="{6529E4DD-F75D-42E6-8D03-5BEC4FEFABA1}" dt="2020-12-14T22:54:12.798" v="245" actId="47"/>
        <pc:sldMkLst>
          <pc:docMk/>
          <pc:sldMk cId="3189610033" sldId="318"/>
        </pc:sldMkLst>
        <pc:picChg chg="add mod">
          <ac:chgData name="Pat Fege" userId="5aac90411c4abdfd" providerId="LiveId" clId="{6529E4DD-F75D-42E6-8D03-5BEC4FEFABA1}" dt="2020-12-14T22:07:31.150" v="172" actId="688"/>
          <ac:picMkLst>
            <pc:docMk/>
            <pc:sldMk cId="3189610033" sldId="318"/>
            <ac:picMk id="4" creationId="{761CD29C-FBEB-4727-8025-AE6C724FFEAF}"/>
          </ac:picMkLst>
        </pc:picChg>
        <pc:picChg chg="del">
          <ac:chgData name="Pat Fege" userId="5aac90411c4abdfd" providerId="LiveId" clId="{6529E4DD-F75D-42E6-8D03-5BEC4FEFABA1}" dt="2020-12-14T22:07:18.804" v="168" actId="478"/>
          <ac:picMkLst>
            <pc:docMk/>
            <pc:sldMk cId="3189610033" sldId="318"/>
            <ac:picMk id="8" creationId="{0436C033-2028-4E77-BE34-AF2048BE40A7}"/>
          </ac:picMkLst>
        </pc:picChg>
      </pc:sldChg>
      <pc:sldChg chg="addSp delSp modSp new del mod">
        <pc:chgData name="Pat Fege" userId="5aac90411c4abdfd" providerId="LiveId" clId="{6529E4DD-F75D-42E6-8D03-5BEC4FEFABA1}" dt="2020-12-14T23:05:28.627" v="254" actId="47"/>
        <pc:sldMkLst>
          <pc:docMk/>
          <pc:sldMk cId="536263770" sldId="319"/>
        </pc:sldMkLst>
        <pc:spChg chg="del">
          <ac:chgData name="Pat Fege" userId="5aac90411c4abdfd" providerId="LiveId" clId="{6529E4DD-F75D-42E6-8D03-5BEC4FEFABA1}" dt="2020-12-14T22:37:26.086" v="174"/>
          <ac:spMkLst>
            <pc:docMk/>
            <pc:sldMk cId="536263770" sldId="319"/>
            <ac:spMk id="3" creationId="{950FE175-9E55-48A4-B486-2A1976682828}"/>
          </ac:spMkLst>
        </pc:spChg>
        <pc:picChg chg="add mod">
          <ac:chgData name="Pat Fege" userId="5aac90411c4abdfd" providerId="LiveId" clId="{6529E4DD-F75D-42E6-8D03-5BEC4FEFABA1}" dt="2020-12-14T22:37:26.086" v="174"/>
          <ac:picMkLst>
            <pc:docMk/>
            <pc:sldMk cId="536263770" sldId="319"/>
            <ac:picMk id="4" creationId="{B945AC11-EC63-49A7-BAA3-84959009499D}"/>
          </ac:picMkLst>
        </pc:picChg>
        <pc:picChg chg="add mod">
          <ac:chgData name="Pat Fege" userId="5aac90411c4abdfd" providerId="LiveId" clId="{6529E4DD-F75D-42E6-8D03-5BEC4FEFABA1}" dt="2020-12-14T22:41:05.394" v="180" actId="1076"/>
          <ac:picMkLst>
            <pc:docMk/>
            <pc:sldMk cId="536263770" sldId="319"/>
            <ac:picMk id="5" creationId="{3A0D3D64-5BDE-413C-9C83-862622351A37}"/>
          </ac:picMkLst>
        </pc:picChg>
        <pc:picChg chg="add mod">
          <ac:chgData name="Pat Fege" userId="5aac90411c4abdfd" providerId="LiveId" clId="{6529E4DD-F75D-42E6-8D03-5BEC4FEFABA1}" dt="2020-12-14T22:42:06.354" v="190" actId="14100"/>
          <ac:picMkLst>
            <pc:docMk/>
            <pc:sldMk cId="536263770" sldId="319"/>
            <ac:picMk id="7" creationId="{1FFC8150-438C-4D71-8C22-656ED17752C1}"/>
          </ac:picMkLst>
        </pc:picChg>
      </pc:sldChg>
      <pc:sldChg chg="add del">
        <pc:chgData name="Pat Fege" userId="5aac90411c4abdfd" providerId="LiveId" clId="{6529E4DD-F75D-42E6-8D03-5BEC4FEFABA1}" dt="2020-12-15T21:25:37.964" v="1101" actId="47"/>
        <pc:sldMkLst>
          <pc:docMk/>
          <pc:sldMk cId="906875728" sldId="320"/>
        </pc:sldMkLst>
      </pc:sldChg>
      <pc:sldChg chg="addSp delSp modSp add del mod">
        <pc:chgData name="Pat Fege" userId="5aac90411c4abdfd" providerId="LiveId" clId="{6529E4DD-F75D-42E6-8D03-5BEC4FEFABA1}" dt="2020-12-15T21:25:44.655" v="1103" actId="47"/>
        <pc:sldMkLst>
          <pc:docMk/>
          <pc:sldMk cId="3882553427" sldId="321"/>
        </pc:sldMkLst>
        <pc:picChg chg="mod">
          <ac:chgData name="Pat Fege" userId="5aac90411c4abdfd" providerId="LiveId" clId="{6529E4DD-F75D-42E6-8D03-5BEC4FEFABA1}" dt="2020-12-14T22:54:38.857" v="248" actId="1076"/>
          <ac:picMkLst>
            <pc:docMk/>
            <pc:sldMk cId="3882553427" sldId="321"/>
            <ac:picMk id="4" creationId="{761CD29C-FBEB-4727-8025-AE6C724FFEAF}"/>
          </ac:picMkLst>
        </pc:picChg>
        <pc:picChg chg="add del mod">
          <ac:chgData name="Pat Fege" userId="5aac90411c4abdfd" providerId="LiveId" clId="{6529E4DD-F75D-42E6-8D03-5BEC4FEFABA1}" dt="2020-12-14T22:51:36.730" v="229" actId="478"/>
          <ac:picMkLst>
            <pc:docMk/>
            <pc:sldMk cId="3882553427" sldId="321"/>
            <ac:picMk id="7" creationId="{796EE209-CE29-455F-BEED-61591260F1B0}"/>
          </ac:picMkLst>
        </pc:picChg>
        <pc:picChg chg="add mod">
          <ac:chgData name="Pat Fege" userId="5aac90411c4abdfd" providerId="LiveId" clId="{6529E4DD-F75D-42E6-8D03-5BEC4FEFABA1}" dt="2020-12-14T22:54:35.497" v="247" actId="1076"/>
          <ac:picMkLst>
            <pc:docMk/>
            <pc:sldMk cId="3882553427" sldId="321"/>
            <ac:picMk id="10" creationId="{D3A0CFC7-F902-4B02-A9E5-F8DC6FEA33DA}"/>
          </ac:picMkLst>
        </pc:picChg>
      </pc:sldChg>
      <pc:sldChg chg="addSp delSp modSp add del mod">
        <pc:chgData name="Pat Fege" userId="5aac90411c4abdfd" providerId="LiveId" clId="{6529E4DD-F75D-42E6-8D03-5BEC4FEFABA1}" dt="2020-12-15T21:25:34.416" v="1100" actId="47"/>
        <pc:sldMkLst>
          <pc:docMk/>
          <pc:sldMk cId="2274458617" sldId="322"/>
        </pc:sldMkLst>
        <pc:picChg chg="del">
          <ac:chgData name="Pat Fege" userId="5aac90411c4abdfd" providerId="LiveId" clId="{6529E4DD-F75D-42E6-8D03-5BEC4FEFABA1}" dt="2020-12-14T22:46:45.709" v="202" actId="478"/>
          <ac:picMkLst>
            <pc:docMk/>
            <pc:sldMk cId="2274458617" sldId="322"/>
            <ac:picMk id="4" creationId="{761CD29C-FBEB-4727-8025-AE6C724FFEAF}"/>
          </ac:picMkLst>
        </pc:picChg>
        <pc:picChg chg="add mod">
          <ac:chgData name="Pat Fege" userId="5aac90411c4abdfd" providerId="LiveId" clId="{6529E4DD-F75D-42E6-8D03-5BEC4FEFABA1}" dt="2020-12-14T22:47:14.977" v="210" actId="1076"/>
          <ac:picMkLst>
            <pc:docMk/>
            <pc:sldMk cId="2274458617" sldId="322"/>
            <ac:picMk id="7" creationId="{22ED30CB-E89F-4E47-85CB-E74266D26A36}"/>
          </ac:picMkLst>
        </pc:picChg>
      </pc:sldChg>
      <pc:sldChg chg="addSp delSp modSp add del mod">
        <pc:chgData name="Pat Fege" userId="5aac90411c4abdfd" providerId="LiveId" clId="{6529E4DD-F75D-42E6-8D03-5BEC4FEFABA1}" dt="2020-12-15T21:24:55.085" v="1098" actId="47"/>
        <pc:sldMkLst>
          <pc:docMk/>
          <pc:sldMk cId="1285748423" sldId="323"/>
        </pc:sldMkLst>
        <pc:picChg chg="del">
          <ac:chgData name="Pat Fege" userId="5aac90411c4abdfd" providerId="LiveId" clId="{6529E4DD-F75D-42E6-8D03-5BEC4FEFABA1}" dt="2020-12-14T22:48:55.462" v="212" actId="478"/>
          <ac:picMkLst>
            <pc:docMk/>
            <pc:sldMk cId="1285748423" sldId="323"/>
            <ac:picMk id="4" creationId="{761CD29C-FBEB-4727-8025-AE6C724FFEAF}"/>
          </ac:picMkLst>
        </pc:picChg>
        <pc:picChg chg="add mod">
          <ac:chgData name="Pat Fege" userId="5aac90411c4abdfd" providerId="LiveId" clId="{6529E4DD-F75D-42E6-8D03-5BEC4FEFABA1}" dt="2020-12-14T22:49:30.489" v="222" actId="14100"/>
          <ac:picMkLst>
            <pc:docMk/>
            <pc:sldMk cId="1285748423" sldId="323"/>
            <ac:picMk id="7" creationId="{9DBA8782-F7C8-4206-8BCB-3BAB07438AD9}"/>
          </ac:picMkLst>
        </pc:picChg>
      </pc:sldChg>
      <pc:sldChg chg="addSp delSp modSp add del mod">
        <pc:chgData name="Pat Fege" userId="5aac90411c4abdfd" providerId="LiveId" clId="{6529E4DD-F75D-42E6-8D03-5BEC4FEFABA1}" dt="2020-12-15T21:25:42.404" v="1102" actId="47"/>
        <pc:sldMkLst>
          <pc:docMk/>
          <pc:sldMk cId="3377685973" sldId="324"/>
        </pc:sldMkLst>
        <pc:picChg chg="del">
          <ac:chgData name="Pat Fege" userId="5aac90411c4abdfd" providerId="LiveId" clId="{6529E4DD-F75D-42E6-8D03-5BEC4FEFABA1}" dt="2020-12-14T22:52:25.351" v="233" actId="478"/>
          <ac:picMkLst>
            <pc:docMk/>
            <pc:sldMk cId="3377685973" sldId="324"/>
            <ac:picMk id="4" creationId="{761CD29C-FBEB-4727-8025-AE6C724FFEAF}"/>
          </ac:picMkLst>
        </pc:picChg>
        <pc:picChg chg="add mod">
          <ac:chgData name="Pat Fege" userId="5aac90411c4abdfd" providerId="LiveId" clId="{6529E4DD-F75D-42E6-8D03-5BEC4FEFABA1}" dt="2020-12-14T22:52:58.050" v="244" actId="1076"/>
          <ac:picMkLst>
            <pc:docMk/>
            <pc:sldMk cId="3377685973" sldId="324"/>
            <ac:picMk id="7" creationId="{A1A78020-59F9-4D27-882F-70BAC285D274}"/>
          </ac:picMkLst>
        </pc:picChg>
      </pc:sldChg>
      <pc:sldChg chg="addSp delSp modSp new del">
        <pc:chgData name="Pat Fege" userId="5aac90411c4abdfd" providerId="LiveId" clId="{6529E4DD-F75D-42E6-8D03-5BEC4FEFABA1}" dt="2020-12-16T21:07:28.421" v="2722" actId="47"/>
        <pc:sldMkLst>
          <pc:docMk/>
          <pc:sldMk cId="1331544214" sldId="325"/>
        </pc:sldMkLst>
        <pc:spChg chg="del">
          <ac:chgData name="Pat Fege" userId="5aac90411c4abdfd" providerId="LiveId" clId="{6529E4DD-F75D-42E6-8D03-5BEC4FEFABA1}" dt="2020-12-14T23:09:53.172" v="256"/>
          <ac:spMkLst>
            <pc:docMk/>
            <pc:sldMk cId="1331544214" sldId="325"/>
            <ac:spMk id="3" creationId="{D4BA1BD3-1EC8-4243-B191-7CA57F260F2C}"/>
          </ac:spMkLst>
        </pc:spChg>
        <pc:picChg chg="add mod">
          <ac:chgData name="Pat Fege" userId="5aac90411c4abdfd" providerId="LiveId" clId="{6529E4DD-F75D-42E6-8D03-5BEC4FEFABA1}" dt="2020-12-14T23:09:53.172" v="256"/>
          <ac:picMkLst>
            <pc:docMk/>
            <pc:sldMk cId="1331544214" sldId="325"/>
            <ac:picMk id="4" creationId="{219C9A20-9685-4CDC-B540-BE26451DF873}"/>
          </ac:picMkLst>
        </pc:picChg>
      </pc:sldChg>
      <pc:sldChg chg="addSp delSp modSp new del mod">
        <pc:chgData name="Pat Fege" userId="5aac90411c4abdfd" providerId="LiveId" clId="{6529E4DD-F75D-42E6-8D03-5BEC4FEFABA1}" dt="2020-12-14T23:04:57.834" v="253" actId="47"/>
        <pc:sldMkLst>
          <pc:docMk/>
          <pc:sldMk cId="1473655264" sldId="325"/>
        </pc:sldMkLst>
        <pc:spChg chg="mod">
          <ac:chgData name="Pat Fege" userId="5aac90411c4abdfd" providerId="LiveId" clId="{6529E4DD-F75D-42E6-8D03-5BEC4FEFABA1}" dt="2020-12-14T22:58:22.787" v="252"/>
          <ac:spMkLst>
            <pc:docMk/>
            <pc:sldMk cId="1473655264" sldId="325"/>
            <ac:spMk id="2" creationId="{4C636E1E-6329-4B87-9AA2-CF2A12C25291}"/>
          </ac:spMkLst>
        </pc:spChg>
        <pc:spChg chg="del">
          <ac:chgData name="Pat Fege" userId="5aac90411c4abdfd" providerId="LiveId" clId="{6529E4DD-F75D-42E6-8D03-5BEC4FEFABA1}" dt="2020-12-14T22:57:43.537" v="250"/>
          <ac:spMkLst>
            <pc:docMk/>
            <pc:sldMk cId="1473655264" sldId="325"/>
            <ac:spMk id="3" creationId="{E89D3451-39B7-4609-95BC-6028A8ADCAC3}"/>
          </ac:spMkLst>
        </pc:spChg>
        <pc:picChg chg="add mod">
          <ac:chgData name="Pat Fege" userId="5aac90411c4abdfd" providerId="LiveId" clId="{6529E4DD-F75D-42E6-8D03-5BEC4FEFABA1}" dt="2020-12-14T22:57:47.571" v="251" actId="14100"/>
          <ac:picMkLst>
            <pc:docMk/>
            <pc:sldMk cId="1473655264" sldId="325"/>
            <ac:picMk id="4" creationId="{60C22FAB-6D12-4C6F-BEC9-B79F7E79B2F2}"/>
          </ac:picMkLst>
        </pc:picChg>
      </pc:sldChg>
      <pc:sldChg chg="addSp delSp modSp new add del mod">
        <pc:chgData name="Pat Fege" userId="5aac90411c4abdfd" providerId="LiveId" clId="{6529E4DD-F75D-42E6-8D03-5BEC4FEFABA1}" dt="2020-12-16T21:11:48.075" v="2738" actId="47"/>
        <pc:sldMkLst>
          <pc:docMk/>
          <pc:sldMk cId="3691019518" sldId="326"/>
        </pc:sldMkLst>
        <pc:spChg chg="mod">
          <ac:chgData name="Pat Fege" userId="5aac90411c4abdfd" providerId="LiveId" clId="{6529E4DD-F75D-42E6-8D03-5BEC4FEFABA1}" dt="2020-12-14T23:13:58.839" v="259"/>
          <ac:spMkLst>
            <pc:docMk/>
            <pc:sldMk cId="3691019518" sldId="326"/>
            <ac:spMk id="2" creationId="{EC3F19A9-E0F1-45CB-AF17-8EBA417AE4F6}"/>
          </ac:spMkLst>
        </pc:spChg>
        <pc:spChg chg="del">
          <ac:chgData name="Pat Fege" userId="5aac90411c4abdfd" providerId="LiveId" clId="{6529E4DD-F75D-42E6-8D03-5BEC4FEFABA1}" dt="2020-12-14T23:13:27.306" v="258"/>
          <ac:spMkLst>
            <pc:docMk/>
            <pc:sldMk cId="3691019518" sldId="326"/>
            <ac:spMk id="3" creationId="{38805FB6-ADDD-4D3A-A5D0-06D8341C294E}"/>
          </ac:spMkLst>
        </pc:spChg>
        <pc:spChg chg="add mod">
          <ac:chgData name="Pat Fege" userId="5aac90411c4abdfd" providerId="LiveId" clId="{6529E4DD-F75D-42E6-8D03-5BEC4FEFABA1}" dt="2020-12-14T23:14:12.635" v="261" actId="1076"/>
          <ac:spMkLst>
            <pc:docMk/>
            <pc:sldMk cId="3691019518" sldId="326"/>
            <ac:spMk id="6" creationId="{785C5464-6CC2-42EC-BF8A-011C2322FF5B}"/>
          </ac:spMkLst>
        </pc:spChg>
        <pc:spChg chg="add mod">
          <ac:chgData name="Pat Fege" userId="5aac90411c4abdfd" providerId="LiveId" clId="{6529E4DD-F75D-42E6-8D03-5BEC4FEFABA1}" dt="2020-12-14T23:14:23.096" v="265" actId="1076"/>
          <ac:spMkLst>
            <pc:docMk/>
            <pc:sldMk cId="3691019518" sldId="326"/>
            <ac:spMk id="8" creationId="{F28E4B9C-5198-4D3A-B8EA-F63924AAE00B}"/>
          </ac:spMkLst>
        </pc:spChg>
        <pc:picChg chg="add mod">
          <ac:chgData name="Pat Fege" userId="5aac90411c4abdfd" providerId="LiveId" clId="{6529E4DD-F75D-42E6-8D03-5BEC4FEFABA1}" dt="2020-12-14T23:14:27.497" v="266" actId="1076"/>
          <ac:picMkLst>
            <pc:docMk/>
            <pc:sldMk cId="3691019518" sldId="326"/>
            <ac:picMk id="4" creationId="{004D8A6C-A613-4333-B68D-9D0CD1F69FAB}"/>
          </ac:picMkLst>
        </pc:picChg>
      </pc:sldChg>
      <pc:sldChg chg="addSp delSp modSp new add del mod">
        <pc:chgData name="Pat Fege" userId="5aac90411c4abdfd" providerId="LiveId" clId="{6529E4DD-F75D-42E6-8D03-5BEC4FEFABA1}" dt="2020-12-16T21:12:14.426" v="2742" actId="47"/>
        <pc:sldMkLst>
          <pc:docMk/>
          <pc:sldMk cId="4228746538" sldId="327"/>
        </pc:sldMkLst>
        <pc:spChg chg="mod">
          <ac:chgData name="Pat Fege" userId="5aac90411c4abdfd" providerId="LiveId" clId="{6529E4DD-F75D-42E6-8D03-5BEC4FEFABA1}" dt="2020-12-14T23:16:45.513" v="269"/>
          <ac:spMkLst>
            <pc:docMk/>
            <pc:sldMk cId="4228746538" sldId="327"/>
            <ac:spMk id="2" creationId="{926176A9-E7B9-47E3-AC57-C5F35690F37D}"/>
          </ac:spMkLst>
        </pc:spChg>
        <pc:spChg chg="del">
          <ac:chgData name="Pat Fege" userId="5aac90411c4abdfd" providerId="LiveId" clId="{6529E4DD-F75D-42E6-8D03-5BEC4FEFABA1}" dt="2020-12-14T23:16:23.437" v="268"/>
          <ac:spMkLst>
            <pc:docMk/>
            <pc:sldMk cId="4228746538" sldId="327"/>
            <ac:spMk id="3" creationId="{C8B6A910-D751-46AC-BC37-73CAC4FAD289}"/>
          </ac:spMkLst>
        </pc:spChg>
        <pc:picChg chg="add mod">
          <ac:chgData name="Pat Fege" userId="5aac90411c4abdfd" providerId="LiveId" clId="{6529E4DD-F75D-42E6-8D03-5BEC4FEFABA1}" dt="2020-12-14T23:16:23.437" v="268"/>
          <ac:picMkLst>
            <pc:docMk/>
            <pc:sldMk cId="4228746538" sldId="327"/>
            <ac:picMk id="4" creationId="{6B047E16-19AD-46A8-8B38-9822EEAF6F24}"/>
          </ac:picMkLst>
        </pc:picChg>
      </pc:sldChg>
      <pc:sldChg chg="addSp delSp modSp new add del mod">
        <pc:chgData name="Pat Fege" userId="5aac90411c4abdfd" providerId="LiveId" clId="{6529E4DD-F75D-42E6-8D03-5BEC4FEFABA1}" dt="2020-12-16T21:11:55.697" v="2740" actId="47"/>
        <pc:sldMkLst>
          <pc:docMk/>
          <pc:sldMk cId="957578235" sldId="328"/>
        </pc:sldMkLst>
        <pc:spChg chg="mod">
          <ac:chgData name="Pat Fege" userId="5aac90411c4abdfd" providerId="LiveId" clId="{6529E4DD-F75D-42E6-8D03-5BEC4FEFABA1}" dt="2020-12-14T23:18:51.174" v="272"/>
          <ac:spMkLst>
            <pc:docMk/>
            <pc:sldMk cId="957578235" sldId="328"/>
            <ac:spMk id="2" creationId="{E175D801-F15D-45E3-A233-A4E239A39D5D}"/>
          </ac:spMkLst>
        </pc:spChg>
        <pc:spChg chg="del">
          <ac:chgData name="Pat Fege" userId="5aac90411c4abdfd" providerId="LiveId" clId="{6529E4DD-F75D-42E6-8D03-5BEC4FEFABA1}" dt="2020-12-14T23:18:18.021" v="271"/>
          <ac:spMkLst>
            <pc:docMk/>
            <pc:sldMk cId="957578235" sldId="328"/>
            <ac:spMk id="3" creationId="{47759854-6E93-4AF7-8349-9FBF0008BCF7}"/>
          </ac:spMkLst>
        </pc:spChg>
        <pc:picChg chg="add mod">
          <ac:chgData name="Pat Fege" userId="5aac90411c4abdfd" providerId="LiveId" clId="{6529E4DD-F75D-42E6-8D03-5BEC4FEFABA1}" dt="2020-12-14T23:18:18.021" v="271"/>
          <ac:picMkLst>
            <pc:docMk/>
            <pc:sldMk cId="957578235" sldId="328"/>
            <ac:picMk id="4" creationId="{0F08096C-8222-48E6-99CE-2958BB79BE6C}"/>
          </ac:picMkLst>
        </pc:picChg>
      </pc:sldChg>
      <pc:sldChg chg="addSp delSp modSp new add del mod">
        <pc:chgData name="Pat Fege" userId="5aac90411c4abdfd" providerId="LiveId" clId="{6529E4DD-F75D-42E6-8D03-5BEC4FEFABA1}" dt="2020-12-16T21:11:52.163" v="2739" actId="47"/>
        <pc:sldMkLst>
          <pc:docMk/>
          <pc:sldMk cId="872574951" sldId="329"/>
        </pc:sldMkLst>
        <pc:spChg chg="mod">
          <ac:chgData name="Pat Fege" userId="5aac90411c4abdfd" providerId="LiveId" clId="{6529E4DD-F75D-42E6-8D03-5BEC4FEFABA1}" dt="2020-12-14T23:20:21.806" v="275"/>
          <ac:spMkLst>
            <pc:docMk/>
            <pc:sldMk cId="872574951" sldId="329"/>
            <ac:spMk id="2" creationId="{0F73A7CC-DE25-48BB-8484-686483E5CBC6}"/>
          </ac:spMkLst>
        </pc:spChg>
        <pc:spChg chg="del">
          <ac:chgData name="Pat Fege" userId="5aac90411c4abdfd" providerId="LiveId" clId="{6529E4DD-F75D-42E6-8D03-5BEC4FEFABA1}" dt="2020-12-14T23:20:00.943" v="274"/>
          <ac:spMkLst>
            <pc:docMk/>
            <pc:sldMk cId="872574951" sldId="329"/>
            <ac:spMk id="3" creationId="{C0982992-4F69-4DA7-A988-BF64B1568093}"/>
          </ac:spMkLst>
        </pc:spChg>
        <pc:picChg chg="add mod">
          <ac:chgData name="Pat Fege" userId="5aac90411c4abdfd" providerId="LiveId" clId="{6529E4DD-F75D-42E6-8D03-5BEC4FEFABA1}" dt="2020-12-14T23:20:00.943" v="274"/>
          <ac:picMkLst>
            <pc:docMk/>
            <pc:sldMk cId="872574951" sldId="329"/>
            <ac:picMk id="4" creationId="{281058A7-272B-4D5E-82D3-2D2196BA21AC}"/>
          </ac:picMkLst>
        </pc:picChg>
      </pc:sldChg>
      <pc:sldChg chg="addSp delSp modSp add del mod modNotesTx">
        <pc:chgData name="Pat Fege" userId="5aac90411c4abdfd" providerId="LiveId" clId="{6529E4DD-F75D-42E6-8D03-5BEC4FEFABA1}" dt="2020-12-15T14:51:09.699" v="519" actId="47"/>
        <pc:sldMkLst>
          <pc:docMk/>
          <pc:sldMk cId="2374652954" sldId="330"/>
        </pc:sldMkLst>
        <pc:spChg chg="mod">
          <ac:chgData name="Pat Fege" userId="5aac90411c4abdfd" providerId="LiveId" clId="{6529E4DD-F75D-42E6-8D03-5BEC4FEFABA1}" dt="2020-12-15T14:43:54.457" v="402" actId="1035"/>
          <ac:spMkLst>
            <pc:docMk/>
            <pc:sldMk cId="2374652954" sldId="330"/>
            <ac:spMk id="2" creationId="{B6407968-9E1D-48AB-AC5D-BD2B9C5967F3}"/>
          </ac:spMkLst>
        </pc:spChg>
        <pc:spChg chg="mod">
          <ac:chgData name="Pat Fege" userId="5aac90411c4abdfd" providerId="LiveId" clId="{6529E4DD-F75D-42E6-8D03-5BEC4FEFABA1}" dt="2020-12-15T14:44:03.288" v="422" actId="1035"/>
          <ac:spMkLst>
            <pc:docMk/>
            <pc:sldMk cId="2374652954" sldId="330"/>
            <ac:spMk id="3" creationId="{ACB26FB5-0CB0-46EB-B198-08E617919806}"/>
          </ac:spMkLst>
        </pc:spChg>
        <pc:spChg chg="mod">
          <ac:chgData name="Pat Fege" userId="5aac90411c4abdfd" providerId="LiveId" clId="{6529E4DD-F75D-42E6-8D03-5BEC4FEFABA1}" dt="2020-12-15T14:44:11.910" v="437" actId="1035"/>
          <ac:spMkLst>
            <pc:docMk/>
            <pc:sldMk cId="2374652954" sldId="330"/>
            <ac:spMk id="6" creationId="{9A1513E2-815F-44BC-AE1D-0EA9427D12AE}"/>
          </ac:spMkLst>
        </pc:spChg>
        <pc:spChg chg="mod">
          <ac:chgData name="Pat Fege" userId="5aac90411c4abdfd" providerId="LiveId" clId="{6529E4DD-F75D-42E6-8D03-5BEC4FEFABA1}" dt="2020-12-15T14:44:16.865" v="445" actId="1035"/>
          <ac:spMkLst>
            <pc:docMk/>
            <pc:sldMk cId="2374652954" sldId="330"/>
            <ac:spMk id="9" creationId="{CF61BA20-1E55-4EFE-961D-1305FB20BB54}"/>
          </ac:spMkLst>
        </pc:spChg>
        <pc:spChg chg="mod">
          <ac:chgData name="Pat Fege" userId="5aac90411c4abdfd" providerId="LiveId" clId="{6529E4DD-F75D-42E6-8D03-5BEC4FEFABA1}" dt="2020-12-15T14:44:23.742" v="446" actId="1076"/>
          <ac:spMkLst>
            <pc:docMk/>
            <pc:sldMk cId="2374652954" sldId="330"/>
            <ac:spMk id="10" creationId="{F62CA28F-D895-4F80-96FA-E2EA2381BC44}"/>
          </ac:spMkLst>
        </pc:spChg>
        <pc:picChg chg="mod">
          <ac:chgData name="Pat Fege" userId="5aac90411c4abdfd" providerId="LiveId" clId="{6529E4DD-F75D-42E6-8D03-5BEC4FEFABA1}" dt="2020-12-15T14:42:58.702" v="393" actId="14100"/>
          <ac:picMkLst>
            <pc:docMk/>
            <pc:sldMk cId="2374652954" sldId="330"/>
            <ac:picMk id="4" creationId="{F7A2FF0C-84EC-46D4-B043-0B4D55C51176}"/>
          </ac:picMkLst>
        </pc:picChg>
        <pc:picChg chg="del">
          <ac:chgData name="Pat Fege" userId="5aac90411c4abdfd" providerId="LiveId" clId="{6529E4DD-F75D-42E6-8D03-5BEC4FEFABA1}" dt="2020-12-15T14:38:26.363" v="323" actId="478"/>
          <ac:picMkLst>
            <pc:docMk/>
            <pc:sldMk cId="2374652954" sldId="330"/>
            <ac:picMk id="5" creationId="{779DDEEF-CE53-47F5-8F9F-E2774F80CAA9}"/>
          </ac:picMkLst>
        </pc:picChg>
        <pc:picChg chg="add mod">
          <ac:chgData name="Pat Fege" userId="5aac90411c4abdfd" providerId="LiveId" clId="{6529E4DD-F75D-42E6-8D03-5BEC4FEFABA1}" dt="2020-12-15T14:42:53.397" v="392" actId="14100"/>
          <ac:picMkLst>
            <pc:docMk/>
            <pc:sldMk cId="2374652954" sldId="330"/>
            <ac:picMk id="7" creationId="{AE614574-1A59-4CE2-A17C-D1C6C9E08148}"/>
          </ac:picMkLst>
        </pc:picChg>
      </pc:sldChg>
      <pc:sldChg chg="addSp delSp modSp add del mod modNotesTx">
        <pc:chgData name="Pat Fege" userId="5aac90411c4abdfd" providerId="LiveId" clId="{6529E4DD-F75D-42E6-8D03-5BEC4FEFABA1}" dt="2020-12-15T21:25:10.517" v="1099" actId="47"/>
        <pc:sldMkLst>
          <pc:docMk/>
          <pc:sldMk cId="3148934381" sldId="330"/>
        </pc:sldMkLst>
        <pc:spChg chg="mod">
          <ac:chgData name="Pat Fege" userId="5aac90411c4abdfd" providerId="LiveId" clId="{6529E4DD-F75D-42E6-8D03-5BEC4FEFABA1}" dt="2020-12-15T18:13:17.036" v="794" actId="1076"/>
          <ac:spMkLst>
            <pc:docMk/>
            <pc:sldMk cId="3148934381" sldId="330"/>
            <ac:spMk id="2" creationId="{74404BEB-C8CA-4C5B-8B1B-086ECD0B913F}"/>
          </ac:spMkLst>
        </pc:spChg>
        <pc:spChg chg="mod">
          <ac:chgData name="Pat Fege" userId="5aac90411c4abdfd" providerId="LiveId" clId="{6529E4DD-F75D-42E6-8D03-5BEC4FEFABA1}" dt="2020-12-15T18:14:22.715" v="803" actId="14100"/>
          <ac:spMkLst>
            <pc:docMk/>
            <pc:sldMk cId="3148934381" sldId="330"/>
            <ac:spMk id="3" creationId="{3F7E30BE-B05C-489F-99F7-EA5732EA8660}"/>
          </ac:spMkLst>
        </pc:spChg>
        <pc:spChg chg="add mod">
          <ac:chgData name="Pat Fege" userId="5aac90411c4abdfd" providerId="LiveId" clId="{6529E4DD-F75D-42E6-8D03-5BEC4FEFABA1}" dt="2020-12-15T18:34:42.124" v="830" actId="1076"/>
          <ac:spMkLst>
            <pc:docMk/>
            <pc:sldMk cId="3148934381" sldId="330"/>
            <ac:spMk id="6" creationId="{E6B30754-5F41-48FC-918F-A30628E445EC}"/>
          </ac:spMkLst>
        </pc:spChg>
        <pc:spChg chg="del">
          <ac:chgData name="Pat Fege" userId="5aac90411c4abdfd" providerId="LiveId" clId="{6529E4DD-F75D-42E6-8D03-5BEC4FEFABA1}" dt="2020-12-15T17:58:54.300" v="776" actId="478"/>
          <ac:spMkLst>
            <pc:docMk/>
            <pc:sldMk cId="3148934381" sldId="330"/>
            <ac:spMk id="9" creationId="{3BBAFB53-90E1-40B9-B43E-134ADB49B060}"/>
          </ac:spMkLst>
        </pc:spChg>
        <pc:picChg chg="add mod">
          <ac:chgData name="Pat Fege" userId="5aac90411c4abdfd" providerId="LiveId" clId="{6529E4DD-F75D-42E6-8D03-5BEC4FEFABA1}" dt="2020-12-15T18:34:33.316" v="828" actId="1076"/>
          <ac:picMkLst>
            <pc:docMk/>
            <pc:sldMk cId="3148934381" sldId="330"/>
            <ac:picMk id="4" creationId="{893B2AAF-11E5-497E-BCFE-086DF7BA79C3}"/>
          </ac:picMkLst>
        </pc:picChg>
        <pc:picChg chg="del mod">
          <ac:chgData name="Pat Fege" userId="5aac90411c4abdfd" providerId="LiveId" clId="{6529E4DD-F75D-42E6-8D03-5BEC4FEFABA1}" dt="2020-12-15T17:53:13.745" v="588" actId="478"/>
          <ac:picMkLst>
            <pc:docMk/>
            <pc:sldMk cId="3148934381" sldId="330"/>
            <ac:picMk id="5" creationId="{51101B2B-C6F3-4CE7-982A-21AA9E9DEFFF}"/>
          </ac:picMkLst>
        </pc:picChg>
        <pc:picChg chg="mod">
          <ac:chgData name="Pat Fege" userId="5aac90411c4abdfd" providerId="LiveId" clId="{6529E4DD-F75D-42E6-8D03-5BEC4FEFABA1}" dt="2020-12-15T18:35:23.568" v="843" actId="1076"/>
          <ac:picMkLst>
            <pc:docMk/>
            <pc:sldMk cId="3148934381" sldId="330"/>
            <ac:picMk id="7" creationId="{9DBA8782-F7C8-4206-8BCB-3BAB07438AD9}"/>
          </ac:picMkLst>
        </pc:picChg>
        <pc:picChg chg="add mod">
          <ac:chgData name="Pat Fege" userId="5aac90411c4abdfd" providerId="LiveId" clId="{6529E4DD-F75D-42E6-8D03-5BEC4FEFABA1}" dt="2020-12-15T18:35:21.332" v="842" actId="1076"/>
          <ac:picMkLst>
            <pc:docMk/>
            <pc:sldMk cId="3148934381" sldId="330"/>
            <ac:picMk id="10" creationId="{CA80DD76-FF8A-49CF-BF27-E0689A815559}"/>
          </ac:picMkLst>
        </pc:picChg>
      </pc:sldChg>
      <pc:sldChg chg="add del">
        <pc:chgData name="Pat Fege" userId="5aac90411c4abdfd" providerId="LiveId" clId="{6529E4DD-F75D-42E6-8D03-5BEC4FEFABA1}" dt="2020-12-15T14:42:29.759" v="390" actId="47"/>
        <pc:sldMkLst>
          <pc:docMk/>
          <pc:sldMk cId="2453510028" sldId="331"/>
        </pc:sldMkLst>
      </pc:sldChg>
      <pc:sldChg chg="add del">
        <pc:chgData name="Pat Fege" userId="5aac90411c4abdfd" providerId="LiveId" clId="{6529E4DD-F75D-42E6-8D03-5BEC4FEFABA1}" dt="2020-12-15T14:40:46.655" v="388" actId="47"/>
        <pc:sldMkLst>
          <pc:docMk/>
          <pc:sldMk cId="3581598270" sldId="331"/>
        </pc:sldMkLst>
      </pc:sldChg>
      <pc:sldChg chg="delSp modSp add mod modNotesTx">
        <pc:chgData name="Pat Fege" userId="5aac90411c4abdfd" providerId="LiveId" clId="{6529E4DD-F75D-42E6-8D03-5BEC4FEFABA1}" dt="2020-12-16T21:55:02.104" v="3075" actId="1037"/>
        <pc:sldMkLst>
          <pc:docMk/>
          <pc:sldMk cId="4150612364" sldId="331"/>
        </pc:sldMkLst>
        <pc:spChg chg="mod">
          <ac:chgData name="Pat Fege" userId="5aac90411c4abdfd" providerId="LiveId" clId="{6529E4DD-F75D-42E6-8D03-5BEC4FEFABA1}" dt="2020-12-16T21:55:02.104" v="3075" actId="1037"/>
          <ac:spMkLst>
            <pc:docMk/>
            <pc:sldMk cId="4150612364" sldId="331"/>
            <ac:spMk id="3" creationId="{3F7E30BE-B05C-489F-99F7-EA5732EA8660}"/>
          </ac:spMkLst>
        </pc:spChg>
        <pc:spChg chg="del mod">
          <ac:chgData name="Pat Fege" userId="5aac90411c4abdfd" providerId="LiveId" clId="{6529E4DD-F75D-42E6-8D03-5BEC4FEFABA1}" dt="2020-12-15T21:20:45.158" v="1014" actId="478"/>
          <ac:spMkLst>
            <pc:docMk/>
            <pc:sldMk cId="4150612364" sldId="331"/>
            <ac:spMk id="6" creationId="{E6B30754-5F41-48FC-918F-A30628E445EC}"/>
          </ac:spMkLst>
        </pc:spChg>
        <pc:picChg chg="mod">
          <ac:chgData name="Pat Fege" userId="5aac90411c4abdfd" providerId="LiveId" clId="{6529E4DD-F75D-42E6-8D03-5BEC4FEFABA1}" dt="2020-12-16T21:54:51.925" v="3058" actId="1038"/>
          <ac:picMkLst>
            <pc:docMk/>
            <pc:sldMk cId="4150612364" sldId="331"/>
            <ac:picMk id="4" creationId="{893B2AAF-11E5-497E-BCFE-086DF7BA79C3}"/>
          </ac:picMkLst>
        </pc:picChg>
        <pc:picChg chg="del">
          <ac:chgData name="Pat Fege" userId="5aac90411c4abdfd" providerId="LiveId" clId="{6529E4DD-F75D-42E6-8D03-5BEC4FEFABA1}" dt="2020-12-15T18:35:45.685" v="845" actId="478"/>
          <ac:picMkLst>
            <pc:docMk/>
            <pc:sldMk cId="4150612364" sldId="331"/>
            <ac:picMk id="7" creationId="{9DBA8782-F7C8-4206-8BCB-3BAB07438AD9}"/>
          </ac:picMkLst>
        </pc:picChg>
      </pc:sldChg>
      <pc:sldChg chg="modSp add del mod">
        <pc:chgData name="Pat Fege" userId="5aac90411c4abdfd" providerId="LiveId" clId="{6529E4DD-F75D-42E6-8D03-5BEC4FEFABA1}" dt="2020-12-15T22:40:01.623" v="1778" actId="47"/>
        <pc:sldMkLst>
          <pc:docMk/>
          <pc:sldMk cId="76785362" sldId="332"/>
        </pc:sldMkLst>
        <pc:spChg chg="mod">
          <ac:chgData name="Pat Fege" userId="5aac90411c4abdfd" providerId="LiveId" clId="{6529E4DD-F75D-42E6-8D03-5BEC4FEFABA1}" dt="2020-12-15T22:26:25.280" v="1666" actId="14100"/>
          <ac:spMkLst>
            <pc:docMk/>
            <pc:sldMk cId="76785362" sldId="332"/>
            <ac:spMk id="6" creationId="{04AFB3B1-0B9B-49C4-ABDE-1E205C98875A}"/>
          </ac:spMkLst>
        </pc:spChg>
        <pc:picChg chg="mod">
          <ac:chgData name="Pat Fege" userId="5aac90411c4abdfd" providerId="LiveId" clId="{6529E4DD-F75D-42E6-8D03-5BEC4FEFABA1}" dt="2020-12-15T22:26:48.231" v="1669" actId="14100"/>
          <ac:picMkLst>
            <pc:docMk/>
            <pc:sldMk cId="76785362" sldId="332"/>
            <ac:picMk id="10" creationId="{FEDBD23A-1803-4D12-9305-652180310C58}"/>
          </ac:picMkLst>
        </pc:picChg>
      </pc:sldChg>
      <pc:sldChg chg="addSp delSp modSp new add del mod">
        <pc:chgData name="Pat Fege" userId="5aac90411c4abdfd" providerId="LiveId" clId="{6529E4DD-F75D-42E6-8D03-5BEC4FEFABA1}" dt="2020-12-16T21:11:05.200" v="2736" actId="47"/>
        <pc:sldMkLst>
          <pc:docMk/>
          <pc:sldMk cId="3698397038" sldId="332"/>
        </pc:sldMkLst>
        <pc:spChg chg="mod">
          <ac:chgData name="Pat Fege" userId="5aac90411c4abdfd" providerId="LiveId" clId="{6529E4DD-F75D-42E6-8D03-5BEC4FEFABA1}" dt="2020-12-16T00:21:12.677" v="1783" actId="255"/>
          <ac:spMkLst>
            <pc:docMk/>
            <pc:sldMk cId="3698397038" sldId="332"/>
            <ac:spMk id="2" creationId="{BFA86E37-B012-44C9-BCD6-E05468B9411C}"/>
          </ac:spMkLst>
        </pc:spChg>
        <pc:spChg chg="del">
          <ac:chgData name="Pat Fege" userId="5aac90411c4abdfd" providerId="LiveId" clId="{6529E4DD-F75D-42E6-8D03-5BEC4FEFABA1}" dt="2020-12-16T00:20:35.492" v="1780"/>
          <ac:spMkLst>
            <pc:docMk/>
            <pc:sldMk cId="3698397038" sldId="332"/>
            <ac:spMk id="3" creationId="{59A3DF9D-7379-479C-9085-5F062F3E7D49}"/>
          </ac:spMkLst>
        </pc:spChg>
        <pc:picChg chg="add mod">
          <ac:chgData name="Pat Fege" userId="5aac90411c4abdfd" providerId="LiveId" clId="{6529E4DD-F75D-42E6-8D03-5BEC4FEFABA1}" dt="2020-12-16T00:20:35.492" v="1780"/>
          <ac:picMkLst>
            <pc:docMk/>
            <pc:sldMk cId="3698397038" sldId="332"/>
            <ac:picMk id="4" creationId="{14A58EC4-8C45-4F63-AFA5-31D2140A4BE4}"/>
          </ac:picMkLst>
        </pc:picChg>
      </pc:sldChg>
      <pc:sldChg chg="addSp delSp modSp add del mod modNotesTx">
        <pc:chgData name="Pat Fege" userId="5aac90411c4abdfd" providerId="LiveId" clId="{6529E4DD-F75D-42E6-8D03-5BEC4FEFABA1}" dt="2020-12-16T01:45:51.281" v="2148" actId="47"/>
        <pc:sldMkLst>
          <pc:docMk/>
          <pc:sldMk cId="3185065596" sldId="333"/>
        </pc:sldMkLst>
        <pc:spChg chg="del mod">
          <ac:chgData name="Pat Fege" userId="5aac90411c4abdfd" providerId="LiveId" clId="{6529E4DD-F75D-42E6-8D03-5BEC4FEFABA1}" dt="2020-12-16T01:10:20.748" v="2046" actId="478"/>
          <ac:spMkLst>
            <pc:docMk/>
            <pc:sldMk cId="3185065596" sldId="333"/>
            <ac:spMk id="3" creationId="{B315EC35-4879-47A6-9A98-22CC7A64CED0}"/>
          </ac:spMkLst>
        </pc:spChg>
        <pc:spChg chg="add del mod">
          <ac:chgData name="Pat Fege" userId="5aac90411c4abdfd" providerId="LiveId" clId="{6529E4DD-F75D-42E6-8D03-5BEC4FEFABA1}" dt="2020-12-16T00:27:50.689" v="1786"/>
          <ac:spMkLst>
            <pc:docMk/>
            <pc:sldMk cId="3185065596" sldId="333"/>
            <ac:spMk id="4" creationId="{B2BF1EB5-9596-4005-BECA-22F48D35E6C2}"/>
          </ac:spMkLst>
        </pc:spChg>
        <pc:spChg chg="del mod">
          <ac:chgData name="Pat Fege" userId="5aac90411c4abdfd" providerId="LiveId" clId="{6529E4DD-F75D-42E6-8D03-5BEC4FEFABA1}" dt="2020-12-16T01:10:13.358" v="2044" actId="478"/>
          <ac:spMkLst>
            <pc:docMk/>
            <pc:sldMk cId="3185065596" sldId="333"/>
            <ac:spMk id="6" creationId="{04AFB3B1-0B9B-49C4-ABDE-1E205C98875A}"/>
          </ac:spMkLst>
        </pc:spChg>
        <pc:spChg chg="add del mod">
          <ac:chgData name="Pat Fege" userId="5aac90411c4abdfd" providerId="LiveId" clId="{6529E4DD-F75D-42E6-8D03-5BEC4FEFABA1}" dt="2020-12-16T01:10:43.050" v="2052" actId="478"/>
          <ac:spMkLst>
            <pc:docMk/>
            <pc:sldMk cId="3185065596" sldId="333"/>
            <ac:spMk id="15" creationId="{975CFED6-E5D6-48FC-8043-0372F6D03BC8}"/>
          </ac:spMkLst>
        </pc:spChg>
        <pc:spChg chg="add del mod">
          <ac:chgData name="Pat Fege" userId="5aac90411c4abdfd" providerId="LiveId" clId="{6529E4DD-F75D-42E6-8D03-5BEC4FEFABA1}" dt="2020-12-16T01:10:33.386" v="2049" actId="478"/>
          <ac:spMkLst>
            <pc:docMk/>
            <pc:sldMk cId="3185065596" sldId="333"/>
            <ac:spMk id="16" creationId="{4E849753-441B-499E-993D-46346FB17206}"/>
          </ac:spMkLst>
        </pc:spChg>
        <pc:spChg chg="add del mod">
          <ac:chgData name="Pat Fege" userId="5aac90411c4abdfd" providerId="LiveId" clId="{6529E4DD-F75D-42E6-8D03-5BEC4FEFABA1}" dt="2020-12-16T01:10:36.448" v="2050" actId="478"/>
          <ac:spMkLst>
            <pc:docMk/>
            <pc:sldMk cId="3185065596" sldId="333"/>
            <ac:spMk id="17" creationId="{E3FCAB4E-EFD8-4560-AC49-2C27C7FF0AF7}"/>
          </ac:spMkLst>
        </pc:spChg>
        <pc:spChg chg="add del mod">
          <ac:chgData name="Pat Fege" userId="5aac90411c4abdfd" providerId="LiveId" clId="{6529E4DD-F75D-42E6-8D03-5BEC4FEFABA1}" dt="2020-12-16T01:10:17.046" v="2045" actId="478"/>
          <ac:spMkLst>
            <pc:docMk/>
            <pc:sldMk cId="3185065596" sldId="333"/>
            <ac:spMk id="29" creationId="{9AD06156-DF84-4A56-8315-18DB3D24F2F7}"/>
          </ac:spMkLst>
        </pc:spChg>
        <pc:picChg chg="add del mod">
          <ac:chgData name="Pat Fege" userId="5aac90411c4abdfd" providerId="LiveId" clId="{6529E4DD-F75D-42E6-8D03-5BEC4FEFABA1}" dt="2020-12-16T01:10:09.454" v="2043" actId="478"/>
          <ac:picMkLst>
            <pc:docMk/>
            <pc:sldMk cId="3185065596" sldId="333"/>
            <ac:picMk id="5" creationId="{B97FB859-B2B4-4A59-B565-EEDB06435540}"/>
          </ac:picMkLst>
        </pc:picChg>
        <pc:picChg chg="del">
          <ac:chgData name="Pat Fege" userId="5aac90411c4abdfd" providerId="LiveId" clId="{6529E4DD-F75D-42E6-8D03-5BEC4FEFABA1}" dt="2020-12-16T00:27:46.440" v="1785" actId="478"/>
          <ac:picMkLst>
            <pc:docMk/>
            <pc:sldMk cId="3185065596" sldId="333"/>
            <ac:picMk id="10" creationId="{FEDBD23A-1803-4D12-9305-652180310C58}"/>
          </ac:picMkLst>
        </pc:picChg>
        <pc:picChg chg="add del mod">
          <ac:chgData name="Pat Fege" userId="5aac90411c4abdfd" providerId="LiveId" clId="{6529E4DD-F75D-42E6-8D03-5BEC4FEFABA1}" dt="2020-12-16T01:10:29.144" v="2048" actId="478"/>
          <ac:picMkLst>
            <pc:docMk/>
            <pc:sldMk cId="3185065596" sldId="333"/>
            <ac:picMk id="18" creationId="{3F355EEC-00D0-4522-89C6-A1D9072752B3}"/>
          </ac:picMkLst>
        </pc:picChg>
        <pc:picChg chg="add del mod">
          <ac:chgData name="Pat Fege" userId="5aac90411c4abdfd" providerId="LiveId" clId="{6529E4DD-F75D-42E6-8D03-5BEC4FEFABA1}" dt="2020-12-16T00:57:16.785" v="1921" actId="21"/>
          <ac:picMkLst>
            <pc:docMk/>
            <pc:sldMk cId="3185065596" sldId="333"/>
            <ac:picMk id="24" creationId="{8BC11732-4962-4AC7-80FA-1D7578960236}"/>
          </ac:picMkLst>
        </pc:picChg>
        <pc:picChg chg="add del mod">
          <ac:chgData name="Pat Fege" userId="5aac90411c4abdfd" providerId="LiveId" clId="{6529E4DD-F75D-42E6-8D03-5BEC4FEFABA1}" dt="2020-12-16T01:10:25.903" v="2047" actId="478"/>
          <ac:picMkLst>
            <pc:docMk/>
            <pc:sldMk cId="3185065596" sldId="333"/>
            <ac:picMk id="25" creationId="{0F24AC47-81C0-4FC4-BA9C-9B08AE5EB45A}"/>
          </ac:picMkLst>
        </pc:picChg>
        <pc:picChg chg="add mod">
          <ac:chgData name="Pat Fege" userId="5aac90411c4abdfd" providerId="LiveId" clId="{6529E4DD-F75D-42E6-8D03-5BEC4FEFABA1}" dt="2020-12-16T01:32:39.307" v="2100" actId="14100"/>
          <ac:picMkLst>
            <pc:docMk/>
            <pc:sldMk cId="3185065596" sldId="333"/>
            <ac:picMk id="30" creationId="{7E0ED72A-1278-4360-98B6-E22B3ECC7666}"/>
          </ac:picMkLst>
        </pc:picChg>
        <pc:cxnChg chg="add del mod">
          <ac:chgData name="Pat Fege" userId="5aac90411c4abdfd" providerId="LiveId" clId="{6529E4DD-F75D-42E6-8D03-5BEC4FEFABA1}" dt="2020-12-16T01:10:39.399" v="2051" actId="478"/>
          <ac:cxnSpMkLst>
            <pc:docMk/>
            <pc:sldMk cId="3185065596" sldId="333"/>
            <ac:cxnSpMk id="8" creationId="{D5E6355F-1DDD-4E39-A3EE-6FFA7D0633DF}"/>
          </ac:cxnSpMkLst>
        </pc:cxnChg>
      </pc:sldChg>
      <pc:sldChg chg="addSp modSp add del mod setBg">
        <pc:chgData name="Pat Fege" userId="5aac90411c4abdfd" providerId="LiveId" clId="{6529E4DD-F75D-42E6-8D03-5BEC4FEFABA1}" dt="2020-12-15T22:39:55.507" v="1777" actId="47"/>
        <pc:sldMkLst>
          <pc:docMk/>
          <pc:sldMk cId="3826961827" sldId="333"/>
        </pc:sldMkLst>
        <pc:spChg chg="mod ord">
          <ac:chgData name="Pat Fege" userId="5aac90411c4abdfd" providerId="LiveId" clId="{6529E4DD-F75D-42E6-8D03-5BEC4FEFABA1}" dt="2020-12-15T22:32:17.572" v="1713" actId="27636"/>
          <ac:spMkLst>
            <pc:docMk/>
            <pc:sldMk cId="3826961827" sldId="333"/>
            <ac:spMk id="3" creationId="{B315EC35-4879-47A6-9A98-22CC7A64CED0}"/>
          </ac:spMkLst>
        </pc:spChg>
        <pc:spChg chg="mod">
          <ac:chgData name="Pat Fege" userId="5aac90411c4abdfd" providerId="LiveId" clId="{6529E4DD-F75D-42E6-8D03-5BEC4FEFABA1}" dt="2020-12-15T22:31:49.091" v="1708" actId="122"/>
          <ac:spMkLst>
            <pc:docMk/>
            <pc:sldMk cId="3826961827" sldId="333"/>
            <ac:spMk id="6" creationId="{04AFB3B1-0B9B-49C4-ABDE-1E205C98875A}"/>
          </ac:spMkLst>
        </pc:spChg>
        <pc:spChg chg="add">
          <ac:chgData name="Pat Fege" userId="5aac90411c4abdfd" providerId="LiveId" clId="{6529E4DD-F75D-42E6-8D03-5BEC4FEFABA1}" dt="2020-12-15T22:31:12.235" v="1702" actId="26606"/>
          <ac:spMkLst>
            <pc:docMk/>
            <pc:sldMk cId="3826961827" sldId="333"/>
            <ac:spMk id="15" creationId="{F4C0B10B-D2C4-4A54-AFAD-3D27DF88BB37}"/>
          </ac:spMkLst>
        </pc:spChg>
        <pc:grpChg chg="add">
          <ac:chgData name="Pat Fege" userId="5aac90411c4abdfd" providerId="LiveId" clId="{6529E4DD-F75D-42E6-8D03-5BEC4FEFABA1}" dt="2020-12-15T22:31:12.235" v="1702" actId="26606"/>
          <ac:grpSpMkLst>
            <pc:docMk/>
            <pc:sldMk cId="3826961827" sldId="333"/>
            <ac:grpSpMk id="17" creationId="{B6BADB90-C74B-40D6-86DC-503F65FCE8DC}"/>
          </ac:grpSpMkLst>
        </pc:grpChg>
        <pc:picChg chg="mod ord">
          <ac:chgData name="Pat Fege" userId="5aac90411c4abdfd" providerId="LiveId" clId="{6529E4DD-F75D-42E6-8D03-5BEC4FEFABA1}" dt="2020-12-15T22:33:48.169" v="1725" actId="692"/>
          <ac:picMkLst>
            <pc:docMk/>
            <pc:sldMk cId="3826961827" sldId="333"/>
            <ac:picMk id="10" creationId="{FEDBD23A-1803-4D12-9305-652180310C58}"/>
          </ac:picMkLst>
        </pc:picChg>
      </pc:sldChg>
      <pc:sldChg chg="addSp delSp modSp add mod">
        <pc:chgData name="Pat Fege" userId="5aac90411c4abdfd" providerId="LiveId" clId="{6529E4DD-F75D-42E6-8D03-5BEC4FEFABA1}" dt="2020-12-16T01:45:22.530" v="2147" actId="1035"/>
        <pc:sldMkLst>
          <pc:docMk/>
          <pc:sldMk cId="553282647" sldId="334"/>
        </pc:sldMkLst>
        <pc:picChg chg="add mod">
          <ac:chgData name="Pat Fege" userId="5aac90411c4abdfd" providerId="LiveId" clId="{6529E4DD-F75D-42E6-8D03-5BEC4FEFABA1}" dt="2020-12-16T01:45:22.530" v="2147" actId="1035"/>
          <ac:picMkLst>
            <pc:docMk/>
            <pc:sldMk cId="553282647" sldId="334"/>
            <ac:picMk id="3" creationId="{5B604D07-6960-4DCB-ADEE-8188DB86DCE5}"/>
          </ac:picMkLst>
        </pc:picChg>
        <pc:picChg chg="del">
          <ac:chgData name="Pat Fege" userId="5aac90411c4abdfd" providerId="LiveId" clId="{6529E4DD-F75D-42E6-8D03-5BEC4FEFABA1}" dt="2020-12-16T01:44:56.304" v="2145" actId="478"/>
          <ac:picMkLst>
            <pc:docMk/>
            <pc:sldMk cId="553282647" sldId="334"/>
            <ac:picMk id="30" creationId="{7E0ED72A-1278-4360-98B6-E22B3ECC7666}"/>
          </ac:picMkLst>
        </pc:picChg>
      </pc:sldChg>
      <pc:sldChg chg="modSp add del mod modNotesTx">
        <pc:chgData name="Pat Fege" userId="5aac90411c4abdfd" providerId="LiveId" clId="{6529E4DD-F75D-42E6-8D03-5BEC4FEFABA1}" dt="2020-12-16T01:43:23.590" v="2143" actId="47"/>
        <pc:sldMkLst>
          <pc:docMk/>
          <pc:sldMk cId="2642519103" sldId="334"/>
        </pc:sldMkLst>
        <pc:spChg chg="mod">
          <ac:chgData name="Pat Fege" userId="5aac90411c4abdfd" providerId="LiveId" clId="{6529E4DD-F75D-42E6-8D03-5BEC4FEFABA1}" dt="2020-12-16T01:06:32.879" v="2028" actId="255"/>
          <ac:spMkLst>
            <pc:docMk/>
            <pc:sldMk cId="2642519103" sldId="334"/>
            <ac:spMk id="3" creationId="{B315EC35-4879-47A6-9A98-22CC7A64CED0}"/>
          </ac:spMkLst>
        </pc:spChg>
        <pc:spChg chg="mod">
          <ac:chgData name="Pat Fege" userId="5aac90411c4abdfd" providerId="LiveId" clId="{6529E4DD-F75D-42E6-8D03-5BEC4FEFABA1}" dt="2020-12-16T01:41:40.658" v="2142" actId="1076"/>
          <ac:spMkLst>
            <pc:docMk/>
            <pc:sldMk cId="2642519103" sldId="334"/>
            <ac:spMk id="6" creationId="{04AFB3B1-0B9B-49C4-ABDE-1E205C98875A}"/>
          </ac:spMkLst>
        </pc:spChg>
        <pc:picChg chg="mod">
          <ac:chgData name="Pat Fege" userId="5aac90411c4abdfd" providerId="LiveId" clId="{6529E4DD-F75D-42E6-8D03-5BEC4FEFABA1}" dt="2020-12-16T01:40:30.711" v="2141" actId="1076"/>
          <ac:picMkLst>
            <pc:docMk/>
            <pc:sldMk cId="2642519103" sldId="334"/>
            <ac:picMk id="5" creationId="{B97FB859-B2B4-4A59-B565-EEDB06435540}"/>
          </ac:picMkLst>
        </pc:picChg>
      </pc:sldChg>
      <pc:sldChg chg="addSp delSp modSp new del mod">
        <pc:chgData name="Pat Fege" userId="5aac90411c4abdfd" providerId="LiveId" clId="{6529E4DD-F75D-42E6-8D03-5BEC4FEFABA1}" dt="2020-12-16T21:11:59.641" v="2741" actId="47"/>
        <pc:sldMkLst>
          <pc:docMk/>
          <pc:sldMk cId="1425112255" sldId="335"/>
        </pc:sldMkLst>
        <pc:spChg chg="mod">
          <ac:chgData name="Pat Fege" userId="5aac90411c4abdfd" providerId="LiveId" clId="{6529E4DD-F75D-42E6-8D03-5BEC4FEFABA1}" dt="2020-12-16T01:57:44.425" v="2153"/>
          <ac:spMkLst>
            <pc:docMk/>
            <pc:sldMk cId="1425112255" sldId="335"/>
            <ac:spMk id="2" creationId="{4AE6A30C-3DF1-4EBB-8E72-96082B5B5BEB}"/>
          </ac:spMkLst>
        </pc:spChg>
        <pc:spChg chg="del">
          <ac:chgData name="Pat Fege" userId="5aac90411c4abdfd" providerId="LiveId" clId="{6529E4DD-F75D-42E6-8D03-5BEC4FEFABA1}" dt="2020-12-16T01:57:03.549" v="2150"/>
          <ac:spMkLst>
            <pc:docMk/>
            <pc:sldMk cId="1425112255" sldId="335"/>
            <ac:spMk id="3" creationId="{FFBE188A-E743-4A0C-A7C9-D285404C683D}"/>
          </ac:spMkLst>
        </pc:spChg>
        <pc:picChg chg="add mod">
          <ac:chgData name="Pat Fege" userId="5aac90411c4abdfd" providerId="LiveId" clId="{6529E4DD-F75D-42E6-8D03-5BEC4FEFABA1}" dt="2020-12-16T01:57:03.549" v="2150"/>
          <ac:picMkLst>
            <pc:docMk/>
            <pc:sldMk cId="1425112255" sldId="335"/>
            <ac:picMk id="4" creationId="{89014C7E-DAEE-4A84-AF8F-9C2DB2141C17}"/>
          </ac:picMkLst>
        </pc:picChg>
      </pc:sldChg>
      <pc:sldChg chg="addSp delSp modSp new del mod">
        <pc:chgData name="Pat Fege" userId="5aac90411c4abdfd" providerId="LiveId" clId="{6529E4DD-F75D-42E6-8D03-5BEC4FEFABA1}" dt="2020-12-16T01:27:27.838" v="2098" actId="47"/>
        <pc:sldMkLst>
          <pc:docMk/>
          <pc:sldMk cId="2651760450" sldId="335"/>
        </pc:sldMkLst>
        <pc:spChg chg="del">
          <ac:chgData name="Pat Fege" userId="5aac90411c4abdfd" providerId="LiveId" clId="{6529E4DD-F75D-42E6-8D03-5BEC4FEFABA1}" dt="2020-12-16T01:03:21.966" v="1985" actId="22"/>
          <ac:spMkLst>
            <pc:docMk/>
            <pc:sldMk cId="2651760450" sldId="335"/>
            <ac:spMk id="3" creationId="{73BA7E44-5EF7-4757-A578-DE6873EFE36B}"/>
          </ac:spMkLst>
        </pc:spChg>
        <pc:picChg chg="add mod ord">
          <ac:chgData name="Pat Fege" userId="5aac90411c4abdfd" providerId="LiveId" clId="{6529E4DD-F75D-42E6-8D03-5BEC4FEFABA1}" dt="2020-12-16T01:04:07.283" v="1991" actId="14100"/>
          <ac:picMkLst>
            <pc:docMk/>
            <pc:sldMk cId="2651760450" sldId="335"/>
            <ac:picMk id="5" creationId="{549BB619-D2C4-438D-9870-A420AE5511A7}"/>
          </ac:picMkLst>
        </pc:picChg>
      </pc:sldChg>
      <pc:sldChg chg="addSp delSp modSp new del mod modNotesTx">
        <pc:chgData name="Pat Fege" userId="5aac90411c4abdfd" providerId="LiveId" clId="{6529E4DD-F75D-42E6-8D03-5BEC4FEFABA1}" dt="2020-12-16T01:32:55.085" v="2101" actId="47"/>
        <pc:sldMkLst>
          <pc:docMk/>
          <pc:sldMk cId="381070736" sldId="336"/>
        </pc:sldMkLst>
        <pc:spChg chg="del">
          <ac:chgData name="Pat Fege" userId="5aac90411c4abdfd" providerId="LiveId" clId="{6529E4DD-F75D-42E6-8D03-5BEC4FEFABA1}" dt="2020-12-16T01:07:40.478" v="2030" actId="22"/>
          <ac:spMkLst>
            <pc:docMk/>
            <pc:sldMk cId="381070736" sldId="336"/>
            <ac:spMk id="3" creationId="{B7DACD5A-1281-464C-9E92-1267EA3D5BF9}"/>
          </ac:spMkLst>
        </pc:spChg>
        <pc:picChg chg="add mod ord">
          <ac:chgData name="Pat Fege" userId="5aac90411c4abdfd" providerId="LiveId" clId="{6529E4DD-F75D-42E6-8D03-5BEC4FEFABA1}" dt="2020-12-16T01:08:39.331" v="2042" actId="14100"/>
          <ac:picMkLst>
            <pc:docMk/>
            <pc:sldMk cId="381070736" sldId="336"/>
            <ac:picMk id="5" creationId="{C8F73A2C-3519-458D-9560-44D8AAAC8BE2}"/>
          </ac:picMkLst>
        </pc:picChg>
      </pc:sldChg>
      <pc:sldChg chg="addSp delSp modSp add mod addCm delCm modNotesTx">
        <pc:chgData name="Pat Fege" userId="5aac90411c4abdfd" providerId="LiveId" clId="{6529E4DD-F75D-42E6-8D03-5BEC4FEFABA1}" dt="2020-12-16T21:51:41.354" v="2988" actId="14100"/>
        <pc:sldMkLst>
          <pc:docMk/>
          <pc:sldMk cId="3015927025" sldId="336"/>
        </pc:sldMkLst>
        <pc:spChg chg="add del mod">
          <ac:chgData name="Pat Fege" userId="5aac90411c4abdfd" providerId="LiveId" clId="{6529E4DD-F75D-42E6-8D03-5BEC4FEFABA1}" dt="2020-12-16T02:23:48.353" v="2251"/>
          <ac:spMkLst>
            <pc:docMk/>
            <pc:sldMk cId="3015927025" sldId="336"/>
            <ac:spMk id="10" creationId="{1647856D-7F5B-4773-9847-EF2143A50304}"/>
          </ac:spMkLst>
        </pc:spChg>
        <pc:picChg chg="add del mod">
          <ac:chgData name="Pat Fege" userId="5aac90411c4abdfd" providerId="LiveId" clId="{6529E4DD-F75D-42E6-8D03-5BEC4FEFABA1}" dt="2020-12-16T02:16:39.257" v="2159" actId="478"/>
          <ac:picMkLst>
            <pc:docMk/>
            <pc:sldMk cId="3015927025" sldId="336"/>
            <ac:picMk id="3" creationId="{7647965F-4E49-43CF-8428-2EDBB303D350}"/>
          </ac:picMkLst>
        </pc:picChg>
        <pc:picChg chg="del mod">
          <ac:chgData name="Pat Fege" userId="5aac90411c4abdfd" providerId="LiveId" clId="{6529E4DD-F75D-42E6-8D03-5BEC4FEFABA1}" dt="2020-12-16T02:23:39.754" v="2249" actId="478"/>
          <ac:picMkLst>
            <pc:docMk/>
            <pc:sldMk cId="3015927025" sldId="336"/>
            <ac:picMk id="5" creationId="{B8F72446-AF87-4228-A0BC-812474F76B14}"/>
          </ac:picMkLst>
        </pc:picChg>
        <pc:picChg chg="add mod">
          <ac:chgData name="Pat Fege" userId="5aac90411c4abdfd" providerId="LiveId" clId="{6529E4DD-F75D-42E6-8D03-5BEC4FEFABA1}" dt="2020-12-16T21:51:41.354" v="2988" actId="14100"/>
          <ac:picMkLst>
            <pc:docMk/>
            <pc:sldMk cId="3015927025" sldId="336"/>
            <ac:picMk id="6" creationId="{F9B83D2F-4371-4FC9-9B5A-6123EA3F530C}"/>
          </ac:picMkLst>
        </pc:picChg>
        <pc:picChg chg="del">
          <ac:chgData name="Pat Fege" userId="5aac90411c4abdfd" providerId="LiveId" clId="{6529E4DD-F75D-42E6-8D03-5BEC4FEFABA1}" dt="2020-12-16T02:23:44.207" v="2250" actId="478"/>
          <ac:picMkLst>
            <pc:docMk/>
            <pc:sldMk cId="3015927025" sldId="336"/>
            <ac:picMk id="7" creationId="{0341064D-DC2C-4040-B786-E0526B3EB3BE}"/>
          </ac:picMkLst>
        </pc:picChg>
        <pc:picChg chg="del">
          <ac:chgData name="Pat Fege" userId="5aac90411c4abdfd" providerId="LiveId" clId="{6529E4DD-F75D-42E6-8D03-5BEC4FEFABA1}" dt="2020-12-16T02:15:57.307" v="2155" actId="478"/>
          <ac:picMkLst>
            <pc:docMk/>
            <pc:sldMk cId="3015927025" sldId="336"/>
            <ac:picMk id="9" creationId="{47AA0932-E99B-4FBB-9E37-48F65FCE4100}"/>
          </ac:picMkLst>
        </pc:picChg>
        <pc:picChg chg="add mod">
          <ac:chgData name="Pat Fege" userId="5aac90411c4abdfd" providerId="LiveId" clId="{6529E4DD-F75D-42E6-8D03-5BEC4FEFABA1}" dt="2020-12-16T21:51:33.666" v="2986" actId="14100"/>
          <ac:picMkLst>
            <pc:docMk/>
            <pc:sldMk cId="3015927025" sldId="336"/>
            <ac:picMk id="11" creationId="{A6AE5389-F9CA-4205-9A20-10337800A45D}"/>
          </ac:picMkLst>
        </pc:picChg>
      </pc:sldChg>
      <pc:sldChg chg="addSp delSp modSp add mod setBg setClrOvrMap modNotesTx">
        <pc:chgData name="Pat Fege" userId="5aac90411c4abdfd" providerId="LiveId" clId="{6529E4DD-F75D-42E6-8D03-5BEC4FEFABA1}" dt="2020-12-16T19:55:17.722" v="2477" actId="11"/>
        <pc:sldMkLst>
          <pc:docMk/>
          <pc:sldMk cId="1955299971" sldId="337"/>
        </pc:sldMkLst>
        <pc:spChg chg="mod">
          <ac:chgData name="Pat Fege" userId="5aac90411c4abdfd" providerId="LiveId" clId="{6529E4DD-F75D-42E6-8D03-5BEC4FEFABA1}" dt="2020-12-16T19:53:14.243" v="2469" actId="1076"/>
          <ac:spMkLst>
            <pc:docMk/>
            <pc:sldMk cId="1955299971" sldId="337"/>
            <ac:spMk id="2" creationId="{1B284A70-887A-45E1-B08C-7D5E955432D5}"/>
          </ac:spMkLst>
        </pc:spChg>
        <pc:spChg chg="add del mod">
          <ac:chgData name="Pat Fege" userId="5aac90411c4abdfd" providerId="LiveId" clId="{6529E4DD-F75D-42E6-8D03-5BEC4FEFABA1}" dt="2020-12-16T19:42:05.272" v="2270" actId="478"/>
          <ac:spMkLst>
            <pc:docMk/>
            <pc:sldMk cId="1955299971" sldId="337"/>
            <ac:spMk id="6" creationId="{0F2BAA38-08B1-4CD9-AC78-A3E0334DC414}"/>
          </ac:spMkLst>
        </pc:spChg>
        <pc:spChg chg="mod ord">
          <ac:chgData name="Pat Fege" userId="5aac90411c4abdfd" providerId="LiveId" clId="{6529E4DD-F75D-42E6-8D03-5BEC4FEFABA1}" dt="2020-12-16T19:53:23.155" v="2470" actId="1076"/>
          <ac:spMkLst>
            <pc:docMk/>
            <pc:sldMk cId="1955299971" sldId="337"/>
            <ac:spMk id="8" creationId="{E7487CA3-E68F-4269-A0BD-B165E61D8A0D}"/>
          </ac:spMkLst>
        </pc:spChg>
        <pc:spChg chg="add">
          <ac:chgData name="Pat Fege" userId="5aac90411c4abdfd" providerId="LiveId" clId="{6529E4DD-F75D-42E6-8D03-5BEC4FEFABA1}" dt="2020-12-16T19:52:57.174" v="2466" actId="26606"/>
          <ac:spMkLst>
            <pc:docMk/>
            <pc:sldMk cId="1955299971" sldId="337"/>
            <ac:spMk id="20" creationId="{0C45045A-6083-4B3E-956A-67582337527D}"/>
          </ac:spMkLst>
        </pc:spChg>
        <pc:spChg chg="add">
          <ac:chgData name="Pat Fege" userId="5aac90411c4abdfd" providerId="LiveId" clId="{6529E4DD-F75D-42E6-8D03-5BEC4FEFABA1}" dt="2020-12-16T19:52:57.174" v="2466" actId="26606"/>
          <ac:spMkLst>
            <pc:docMk/>
            <pc:sldMk cId="1955299971" sldId="337"/>
            <ac:spMk id="22" creationId="{42875DDC-0225-45F8-B745-78688F2D1ADC}"/>
          </ac:spMkLst>
        </pc:spChg>
        <pc:spChg chg="add">
          <ac:chgData name="Pat Fege" userId="5aac90411c4abdfd" providerId="LiveId" clId="{6529E4DD-F75D-42E6-8D03-5BEC4FEFABA1}" dt="2020-12-16T19:52:57.174" v="2466" actId="26606"/>
          <ac:spMkLst>
            <pc:docMk/>
            <pc:sldMk cId="1955299971" sldId="337"/>
            <ac:spMk id="24" creationId="{12617755-D451-4BAF-9B55-518297BFF42D}"/>
          </ac:spMkLst>
        </pc:spChg>
        <pc:picChg chg="add mod">
          <ac:chgData name="Pat Fege" userId="5aac90411c4abdfd" providerId="LiveId" clId="{6529E4DD-F75D-42E6-8D03-5BEC4FEFABA1}" dt="2020-12-16T19:53:06.787" v="2467" actId="1076"/>
          <ac:picMkLst>
            <pc:docMk/>
            <pc:sldMk cId="1955299971" sldId="337"/>
            <ac:picMk id="3" creationId="{A5CBA6A3-0788-4030-BD51-B224EEAE4D41}"/>
          </ac:picMkLst>
        </pc:picChg>
        <pc:picChg chg="del mod">
          <ac:chgData name="Pat Fege" userId="5aac90411c4abdfd" providerId="LiveId" clId="{6529E4DD-F75D-42E6-8D03-5BEC4FEFABA1}" dt="2020-12-16T19:41:56.979" v="2269" actId="478"/>
          <ac:picMkLst>
            <pc:docMk/>
            <pc:sldMk cId="1955299971" sldId="337"/>
            <ac:picMk id="5" creationId="{28414D30-24AD-40CA-89AB-BC06F7CE70EC}"/>
          </ac:picMkLst>
        </pc:picChg>
        <pc:picChg chg="del">
          <ac:chgData name="Pat Fege" userId="5aac90411c4abdfd" providerId="LiveId" clId="{6529E4DD-F75D-42E6-8D03-5BEC4FEFABA1}" dt="2020-12-16T19:42:16.162" v="2273" actId="478"/>
          <ac:picMkLst>
            <pc:docMk/>
            <pc:sldMk cId="1955299971" sldId="337"/>
            <ac:picMk id="7" creationId="{5BACE294-CDA2-4293-A9B9-E53F44036DF2}"/>
          </ac:picMkLst>
        </pc:picChg>
        <pc:picChg chg="add del mod">
          <ac:chgData name="Pat Fege" userId="5aac90411c4abdfd" providerId="LiveId" clId="{6529E4DD-F75D-42E6-8D03-5BEC4FEFABA1}" dt="2020-12-16T19:46:43.723" v="2323" actId="478"/>
          <ac:picMkLst>
            <pc:docMk/>
            <pc:sldMk cId="1955299971" sldId="337"/>
            <ac:picMk id="9" creationId="{EDA7D4F0-E13E-4C62-AADC-DB5BC5F03D30}"/>
          </ac:picMkLst>
        </pc:picChg>
        <pc:picChg chg="del mod">
          <ac:chgData name="Pat Fege" userId="5aac90411c4abdfd" providerId="LiveId" clId="{6529E4DD-F75D-42E6-8D03-5BEC4FEFABA1}" dt="2020-12-16T19:42:18.646" v="2274" actId="478"/>
          <ac:picMkLst>
            <pc:docMk/>
            <pc:sldMk cId="1955299971" sldId="337"/>
            <ac:picMk id="10" creationId="{B74DB671-9A9E-4E08-9036-6F88EF0870A7}"/>
          </ac:picMkLst>
        </pc:picChg>
        <pc:picChg chg="del mod">
          <ac:chgData name="Pat Fege" userId="5aac90411c4abdfd" providerId="LiveId" clId="{6529E4DD-F75D-42E6-8D03-5BEC4FEFABA1}" dt="2020-12-16T19:42:12.592" v="2272" actId="478"/>
          <ac:picMkLst>
            <pc:docMk/>
            <pc:sldMk cId="1955299971" sldId="337"/>
            <ac:picMk id="12" creationId="{E80C8CB8-CC8A-48D7-8354-CAD46FFDDD92}"/>
          </ac:picMkLst>
        </pc:picChg>
        <pc:picChg chg="add mod">
          <ac:chgData name="Pat Fege" userId="5aac90411c4abdfd" providerId="LiveId" clId="{6529E4DD-F75D-42E6-8D03-5BEC4FEFABA1}" dt="2020-12-16T19:52:57.174" v="2466" actId="26606"/>
          <ac:picMkLst>
            <pc:docMk/>
            <pc:sldMk cId="1955299971" sldId="337"/>
            <ac:picMk id="13" creationId="{00722D0F-E948-4F04-A19D-043E313E7017}"/>
          </ac:picMkLst>
        </pc:picChg>
        <pc:picChg chg="add mod">
          <ac:chgData name="Pat Fege" userId="5aac90411c4abdfd" providerId="LiveId" clId="{6529E4DD-F75D-42E6-8D03-5BEC4FEFABA1}" dt="2020-12-16T19:52:57.174" v="2466" actId="26606"/>
          <ac:picMkLst>
            <pc:docMk/>
            <pc:sldMk cId="1955299971" sldId="337"/>
            <ac:picMk id="15" creationId="{601664DE-16F4-4A19-BABB-E2088067FA2A}"/>
          </ac:picMkLst>
        </pc:picChg>
      </pc:sldChg>
      <pc:sldChg chg="addSp delSp modSp add del mod">
        <pc:chgData name="Pat Fege" userId="5aac90411c4abdfd" providerId="LiveId" clId="{6529E4DD-F75D-42E6-8D03-5BEC4FEFABA1}" dt="2020-12-16T19:39:16.522" v="2260" actId="47"/>
        <pc:sldMkLst>
          <pc:docMk/>
          <pc:sldMk cId="3704264720" sldId="337"/>
        </pc:sldMkLst>
        <pc:picChg chg="add mod">
          <ac:chgData name="Pat Fege" userId="5aac90411c4abdfd" providerId="LiveId" clId="{6529E4DD-F75D-42E6-8D03-5BEC4FEFABA1}" dt="2020-12-16T02:21:21.050" v="2247" actId="1076"/>
          <ac:picMkLst>
            <pc:docMk/>
            <pc:sldMk cId="3704264720" sldId="337"/>
            <ac:picMk id="3" creationId="{2A0484A7-BE2D-490B-B2A1-09F5808B2EEB}"/>
          </ac:picMkLst>
        </pc:picChg>
        <pc:picChg chg="del">
          <ac:chgData name="Pat Fege" userId="5aac90411c4abdfd" providerId="LiveId" clId="{6529E4DD-F75D-42E6-8D03-5BEC4FEFABA1}" dt="2020-12-16T02:21:08.954" v="2243" actId="478"/>
          <ac:picMkLst>
            <pc:docMk/>
            <pc:sldMk cId="3704264720" sldId="337"/>
            <ac:picMk id="6" creationId="{F9B83D2F-4371-4FC9-9B5A-6123EA3F530C}"/>
          </ac:picMkLst>
        </pc:picChg>
      </pc:sldChg>
      <pc:sldChg chg="add del">
        <pc:chgData name="Pat Fege" userId="5aac90411c4abdfd" providerId="LiveId" clId="{6529E4DD-F75D-42E6-8D03-5BEC4FEFABA1}" dt="2020-12-16T19:55:41.669" v="2479" actId="47"/>
        <pc:sldMkLst>
          <pc:docMk/>
          <pc:sldMk cId="1838775104" sldId="338"/>
        </pc:sldMkLst>
      </pc:sldChg>
      <pc:sldChg chg="add del modNotesTx">
        <pc:chgData name="Pat Fege" userId="5aac90411c4abdfd" providerId="LiveId" clId="{6529E4DD-F75D-42E6-8D03-5BEC4FEFABA1}" dt="2020-12-16T22:04:32.556" v="3098" actId="47"/>
        <pc:sldMkLst>
          <pc:docMk/>
          <pc:sldMk cId="2843442075" sldId="339"/>
        </pc:sldMkLst>
      </pc:sldChg>
      <pc:sldChg chg="addSp delSp modSp add del mod modNotesTx">
        <pc:chgData name="Pat Fege" userId="5aac90411c4abdfd" providerId="LiveId" clId="{6529E4DD-F75D-42E6-8D03-5BEC4FEFABA1}" dt="2020-12-16T20:11:00.095" v="2646" actId="47"/>
        <pc:sldMkLst>
          <pc:docMk/>
          <pc:sldMk cId="4000047140" sldId="340"/>
        </pc:sldMkLst>
        <pc:spChg chg="mod">
          <ac:chgData name="Pat Fege" userId="5aac90411c4abdfd" providerId="LiveId" clId="{6529E4DD-F75D-42E6-8D03-5BEC4FEFABA1}" dt="2020-12-16T20:00:42.427" v="2488" actId="1076"/>
          <ac:spMkLst>
            <pc:docMk/>
            <pc:sldMk cId="4000047140" sldId="340"/>
            <ac:spMk id="3" creationId="{11852A4E-EC74-4539-ACBC-4CE140223985}"/>
          </ac:spMkLst>
        </pc:spChg>
        <pc:spChg chg="add del mod">
          <ac:chgData name="Pat Fege" userId="5aac90411c4abdfd" providerId="LiveId" clId="{6529E4DD-F75D-42E6-8D03-5BEC4FEFABA1}" dt="2020-12-16T19:59:19.103" v="2482" actId="478"/>
          <ac:spMkLst>
            <pc:docMk/>
            <pc:sldMk cId="4000047140" sldId="340"/>
            <ac:spMk id="6" creationId="{F802B56B-393C-41FB-891E-42F6AD238910}"/>
          </ac:spMkLst>
        </pc:spChg>
        <pc:picChg chg="del">
          <ac:chgData name="Pat Fege" userId="5aac90411c4abdfd" providerId="LiveId" clId="{6529E4DD-F75D-42E6-8D03-5BEC4FEFABA1}" dt="2020-12-16T19:59:14.470" v="2481" actId="478"/>
          <ac:picMkLst>
            <pc:docMk/>
            <pc:sldMk cId="4000047140" sldId="340"/>
            <ac:picMk id="5" creationId="{ADB545B7-EEC0-42C5-ACF1-3AF36C0B3A99}"/>
          </ac:picMkLst>
        </pc:picChg>
        <pc:picChg chg="add del mod">
          <ac:chgData name="Pat Fege" userId="5aac90411c4abdfd" providerId="LiveId" clId="{6529E4DD-F75D-42E6-8D03-5BEC4FEFABA1}" dt="2020-12-16T20:03:32.989" v="2586" actId="478"/>
          <ac:picMkLst>
            <pc:docMk/>
            <pc:sldMk cId="4000047140" sldId="340"/>
            <ac:picMk id="7" creationId="{A8767971-07D6-4F2E-8322-CED6EF5E9AD8}"/>
          </ac:picMkLst>
        </pc:picChg>
        <pc:picChg chg="add mod">
          <ac:chgData name="Pat Fege" userId="5aac90411c4abdfd" providerId="LiveId" clId="{6529E4DD-F75D-42E6-8D03-5BEC4FEFABA1}" dt="2020-12-16T20:06:16.827" v="2595" actId="1076"/>
          <ac:picMkLst>
            <pc:docMk/>
            <pc:sldMk cId="4000047140" sldId="340"/>
            <ac:picMk id="8" creationId="{7E8B5E64-6905-4976-931E-5DD838218984}"/>
          </ac:picMkLst>
        </pc:picChg>
      </pc:sldChg>
      <pc:sldChg chg="addSp delSp modSp add mod">
        <pc:chgData name="Pat Fege" userId="5aac90411c4abdfd" providerId="LiveId" clId="{6529E4DD-F75D-42E6-8D03-5BEC4FEFABA1}" dt="2020-12-16T21:55:47.432" v="3089" actId="692"/>
        <pc:sldMkLst>
          <pc:docMk/>
          <pc:sldMk cId="3188739166" sldId="341"/>
        </pc:sldMkLst>
        <pc:spChg chg="mod">
          <ac:chgData name="Pat Fege" userId="5aac90411c4abdfd" providerId="LiveId" clId="{6529E4DD-F75D-42E6-8D03-5BEC4FEFABA1}" dt="2020-12-16T20:10:10.643" v="2639" actId="1076"/>
          <ac:spMkLst>
            <pc:docMk/>
            <pc:sldMk cId="3188739166" sldId="341"/>
            <ac:spMk id="2" creationId="{749B534A-CAE7-458C-8BA6-F16C305559D2}"/>
          </ac:spMkLst>
        </pc:spChg>
        <pc:spChg chg="mod">
          <ac:chgData name="Pat Fege" userId="5aac90411c4abdfd" providerId="LiveId" clId="{6529E4DD-F75D-42E6-8D03-5BEC4FEFABA1}" dt="2020-12-16T20:09:50.643" v="2613" actId="1076"/>
          <ac:spMkLst>
            <pc:docMk/>
            <pc:sldMk cId="3188739166" sldId="341"/>
            <ac:spMk id="3" creationId="{11852A4E-EC74-4539-ACBC-4CE140223985}"/>
          </ac:spMkLst>
        </pc:spChg>
        <pc:picChg chg="add mod">
          <ac:chgData name="Pat Fege" userId="5aac90411c4abdfd" providerId="LiveId" clId="{6529E4DD-F75D-42E6-8D03-5BEC4FEFABA1}" dt="2020-12-16T21:55:47.432" v="3089" actId="692"/>
          <ac:picMkLst>
            <pc:docMk/>
            <pc:sldMk cId="3188739166" sldId="341"/>
            <ac:picMk id="5" creationId="{48484B27-4A3C-45E7-B514-1626447959CD}"/>
          </ac:picMkLst>
        </pc:picChg>
        <pc:picChg chg="del">
          <ac:chgData name="Pat Fege" userId="5aac90411c4abdfd" providerId="LiveId" clId="{6529E4DD-F75D-42E6-8D03-5BEC4FEFABA1}" dt="2020-12-16T20:06:53.449" v="2597" actId="478"/>
          <ac:picMkLst>
            <pc:docMk/>
            <pc:sldMk cId="3188739166" sldId="341"/>
            <ac:picMk id="8" creationId="{7E8B5E64-6905-4976-931E-5DD838218984}"/>
          </ac:picMkLst>
        </pc:picChg>
      </pc:sldChg>
      <pc:sldChg chg="addSp delSp modSp add del mod modNotesTx">
        <pc:chgData name="Pat Fege" userId="5aac90411c4abdfd" providerId="LiveId" clId="{6529E4DD-F75D-42E6-8D03-5BEC4FEFABA1}" dt="2020-12-16T22:04:42.322" v="3099" actId="47"/>
        <pc:sldMkLst>
          <pc:docMk/>
          <pc:sldMk cId="3447428793" sldId="342"/>
        </pc:sldMkLst>
        <pc:picChg chg="add del mod">
          <ac:chgData name="Pat Fege" userId="5aac90411c4abdfd" providerId="LiveId" clId="{6529E4DD-F75D-42E6-8D03-5BEC4FEFABA1}" dt="2020-12-16T20:30:14.075" v="2654" actId="478"/>
          <ac:picMkLst>
            <pc:docMk/>
            <pc:sldMk cId="3447428793" sldId="342"/>
            <ac:picMk id="3" creationId="{10F80503-652A-4F5E-8897-533732F36A8A}"/>
          </ac:picMkLst>
        </pc:picChg>
        <pc:picChg chg="del">
          <ac:chgData name="Pat Fege" userId="5aac90411c4abdfd" providerId="LiveId" clId="{6529E4DD-F75D-42E6-8D03-5BEC4FEFABA1}" dt="2020-12-16T20:29:26.567" v="2651" actId="478"/>
          <ac:picMkLst>
            <pc:docMk/>
            <pc:sldMk cId="3447428793" sldId="342"/>
            <ac:picMk id="5" creationId="{4E75AB27-056E-44BD-A57F-3E52658408C8}"/>
          </ac:picMkLst>
        </pc:picChg>
        <pc:picChg chg="add mod">
          <ac:chgData name="Pat Fege" userId="5aac90411c4abdfd" providerId="LiveId" clId="{6529E4DD-F75D-42E6-8D03-5BEC4FEFABA1}" dt="2020-12-16T20:30:21.946" v="2657" actId="14100"/>
          <ac:picMkLst>
            <pc:docMk/>
            <pc:sldMk cId="3447428793" sldId="342"/>
            <ac:picMk id="6" creationId="{DDF89A97-D832-455B-88E7-CD0B5AB9FF12}"/>
          </ac:picMkLst>
        </pc:picChg>
        <pc:picChg chg="add del">
          <ac:chgData name="Pat Fege" userId="5aac90411c4abdfd" providerId="LiveId" clId="{6529E4DD-F75D-42E6-8D03-5BEC4FEFABA1}" dt="2020-12-16T20:44:15.642" v="2670" actId="478"/>
          <ac:picMkLst>
            <pc:docMk/>
            <pc:sldMk cId="3447428793" sldId="342"/>
            <ac:picMk id="8" creationId="{8E63545F-B7BE-4E0A-AC3E-BAB9164C77BD}"/>
          </ac:picMkLst>
        </pc:picChg>
      </pc:sldChg>
      <pc:sldChg chg="addSp delSp modSp add mod setBg modNotesTx">
        <pc:chgData name="Pat Fege" userId="5aac90411c4abdfd" providerId="LiveId" clId="{6529E4DD-F75D-42E6-8D03-5BEC4FEFABA1}" dt="2020-12-17T14:44:22.964" v="3652" actId="20577"/>
        <pc:sldMkLst>
          <pc:docMk/>
          <pc:sldMk cId="1667285160" sldId="343"/>
        </pc:sldMkLst>
        <pc:spChg chg="mod">
          <ac:chgData name="Pat Fege" userId="5aac90411c4abdfd" providerId="LiveId" clId="{6529E4DD-F75D-42E6-8D03-5BEC4FEFABA1}" dt="2020-12-16T21:58:07.105" v="3097" actId="26606"/>
          <ac:spMkLst>
            <pc:docMk/>
            <pc:sldMk cId="1667285160" sldId="343"/>
            <ac:spMk id="2" creationId="{1632F309-59D2-4EC3-B85A-171D4E667C5F}"/>
          </ac:spMkLst>
        </pc:spChg>
        <pc:spChg chg="add">
          <ac:chgData name="Pat Fege" userId="5aac90411c4abdfd" providerId="LiveId" clId="{6529E4DD-F75D-42E6-8D03-5BEC4FEFABA1}" dt="2020-12-16T21:58:07.105" v="3097" actId="26606"/>
          <ac:spMkLst>
            <pc:docMk/>
            <pc:sldMk cId="1667285160" sldId="343"/>
            <ac:spMk id="13" creationId="{16C5FA50-8D52-4617-AF91-5C7B1C8352F1}"/>
          </ac:spMkLst>
        </pc:spChg>
        <pc:spChg chg="add">
          <ac:chgData name="Pat Fege" userId="5aac90411c4abdfd" providerId="LiveId" clId="{6529E4DD-F75D-42E6-8D03-5BEC4FEFABA1}" dt="2020-12-16T21:58:07.105" v="3097" actId="26606"/>
          <ac:spMkLst>
            <pc:docMk/>
            <pc:sldMk cId="1667285160" sldId="343"/>
            <ac:spMk id="15" creationId="{E223798C-12AD-4B0C-A50C-D676347D67CF}"/>
          </ac:spMkLst>
        </pc:spChg>
        <pc:picChg chg="del mod">
          <ac:chgData name="Pat Fege" userId="5aac90411c4abdfd" providerId="LiveId" clId="{6529E4DD-F75D-42E6-8D03-5BEC4FEFABA1}" dt="2020-12-16T20:45:20.857" v="2679" actId="478"/>
          <ac:picMkLst>
            <pc:docMk/>
            <pc:sldMk cId="1667285160" sldId="343"/>
            <ac:picMk id="6" creationId="{DDF89A97-D832-455B-88E7-CD0B5AB9FF12}"/>
          </ac:picMkLst>
        </pc:picChg>
        <pc:picChg chg="mod">
          <ac:chgData name="Pat Fege" userId="5aac90411c4abdfd" providerId="LiveId" clId="{6529E4DD-F75D-42E6-8D03-5BEC4FEFABA1}" dt="2020-12-16T21:58:07.105" v="3097" actId="26606"/>
          <ac:picMkLst>
            <pc:docMk/>
            <pc:sldMk cId="1667285160" sldId="343"/>
            <ac:picMk id="8" creationId="{8E63545F-B7BE-4E0A-AC3E-BAB9164C77BD}"/>
          </ac:picMkLst>
        </pc:picChg>
      </pc:sldChg>
      <pc:sldChg chg="addSp delSp modSp add mod setBg setClrOvrMap modNotesTx">
        <pc:chgData name="Pat Fege" userId="5aac90411c4abdfd" providerId="LiveId" clId="{6529E4DD-F75D-42E6-8D03-5BEC4FEFABA1}" dt="2020-12-16T21:48:57.471" v="2957" actId="26606"/>
        <pc:sldMkLst>
          <pc:docMk/>
          <pc:sldMk cId="3266593535" sldId="344"/>
        </pc:sldMkLst>
        <pc:spChg chg="mod">
          <ac:chgData name="Pat Fege" userId="5aac90411c4abdfd" providerId="LiveId" clId="{6529E4DD-F75D-42E6-8D03-5BEC4FEFABA1}" dt="2020-12-16T21:48:57.471" v="2957" actId="26606"/>
          <ac:spMkLst>
            <pc:docMk/>
            <pc:sldMk cId="3266593535" sldId="344"/>
            <ac:spMk id="2" creationId="{A769AAAB-D8FB-46CE-9F56-0B40BE90BBA4}"/>
          </ac:spMkLst>
        </pc:spChg>
        <pc:spChg chg="add">
          <ac:chgData name="Pat Fege" userId="5aac90411c4abdfd" providerId="LiveId" clId="{6529E4DD-F75D-42E6-8D03-5BEC4FEFABA1}" dt="2020-12-16T21:48:57.471" v="2957" actId="26606"/>
          <ac:spMkLst>
            <pc:docMk/>
            <pc:sldMk cId="3266593535" sldId="344"/>
            <ac:spMk id="6" creationId="{E49CC64F-7275-4E33-961B-0C5CDC439875}"/>
          </ac:spMkLst>
        </pc:spChg>
        <pc:spChg chg="add del mod">
          <ac:chgData name="Pat Fege" userId="5aac90411c4abdfd" providerId="LiveId" clId="{6529E4DD-F75D-42E6-8D03-5BEC4FEFABA1}" dt="2020-12-16T21:00:03.309" v="2706" actId="478"/>
          <ac:spMkLst>
            <pc:docMk/>
            <pc:sldMk cId="3266593535" sldId="344"/>
            <ac:spMk id="8" creationId="{AE2DB159-753D-44FA-9E10-7CB68274809C}"/>
          </ac:spMkLst>
        </pc:spChg>
        <pc:spChg chg="add del mod">
          <ac:chgData name="Pat Fege" userId="5aac90411c4abdfd" providerId="LiveId" clId="{6529E4DD-F75D-42E6-8D03-5BEC4FEFABA1}" dt="2020-12-16T21:01:02.677" v="2712" actId="478"/>
          <ac:spMkLst>
            <pc:docMk/>
            <pc:sldMk cId="3266593535" sldId="344"/>
            <ac:spMk id="9" creationId="{E3888B90-42BF-4F7D-A7F3-DA573B64C957}"/>
          </ac:spMkLst>
        </pc:spChg>
        <pc:picChg chg="add mod">
          <ac:chgData name="Pat Fege" userId="5aac90411c4abdfd" providerId="LiveId" clId="{6529E4DD-F75D-42E6-8D03-5BEC4FEFABA1}" dt="2020-12-16T21:48:57.471" v="2957" actId="26606"/>
          <ac:picMkLst>
            <pc:docMk/>
            <pc:sldMk cId="3266593535" sldId="344"/>
            <ac:picMk id="4" creationId="{6C4EFCBB-EC94-4F2D-8D22-0FFED6F5F481}"/>
          </ac:picMkLst>
        </pc:picChg>
        <pc:picChg chg="del">
          <ac:chgData name="Pat Fege" userId="5aac90411c4abdfd" providerId="LiveId" clId="{6529E4DD-F75D-42E6-8D03-5BEC4FEFABA1}" dt="2020-12-16T20:51:14.871" v="2690" actId="478"/>
          <ac:picMkLst>
            <pc:docMk/>
            <pc:sldMk cId="3266593535" sldId="344"/>
            <ac:picMk id="5" creationId="{5EB8CF2A-0D9A-4D02-B691-F4ADE4389817}"/>
          </ac:picMkLst>
        </pc:picChg>
        <pc:picChg chg="del">
          <ac:chgData name="Pat Fege" userId="5aac90411c4abdfd" providerId="LiveId" clId="{6529E4DD-F75D-42E6-8D03-5BEC4FEFABA1}" dt="2020-12-16T20:51:04.910" v="2688" actId="478"/>
          <ac:picMkLst>
            <pc:docMk/>
            <pc:sldMk cId="3266593535" sldId="344"/>
            <ac:picMk id="7" creationId="{B52A7375-5ECA-4C50-AE13-889DE5CC4254}"/>
          </ac:picMkLst>
        </pc:picChg>
      </pc:sldChg>
      <pc:sldChg chg="addSp delSp modSp add del mod">
        <pc:chgData name="Pat Fege" userId="5aac90411c4abdfd" providerId="LiveId" clId="{6529E4DD-F75D-42E6-8D03-5BEC4FEFABA1}" dt="2020-12-16T21:01:28.632" v="2717" actId="47"/>
        <pc:sldMkLst>
          <pc:docMk/>
          <pc:sldMk cId="3064039925" sldId="345"/>
        </pc:sldMkLst>
        <pc:spChg chg="del">
          <ac:chgData name="Pat Fege" userId="5aac90411c4abdfd" providerId="LiveId" clId="{6529E4DD-F75D-42E6-8D03-5BEC4FEFABA1}" dt="2020-12-16T20:56:13.873" v="2703" actId="478"/>
          <ac:spMkLst>
            <pc:docMk/>
            <pc:sldMk cId="3064039925" sldId="345"/>
            <ac:spMk id="8" creationId="{AE2DB159-753D-44FA-9E10-7CB68274809C}"/>
          </ac:spMkLst>
        </pc:spChg>
        <pc:picChg chg="del">
          <ac:chgData name="Pat Fege" userId="5aac90411c4abdfd" providerId="LiveId" clId="{6529E4DD-F75D-42E6-8D03-5BEC4FEFABA1}" dt="2020-12-16T20:56:10.340" v="2702" actId="478"/>
          <ac:picMkLst>
            <pc:docMk/>
            <pc:sldMk cId="3064039925" sldId="345"/>
            <ac:picMk id="4" creationId="{6C4EFCBB-EC94-4F2D-8D22-0FFED6F5F481}"/>
          </ac:picMkLst>
        </pc:picChg>
        <pc:picChg chg="add mod">
          <ac:chgData name="Pat Fege" userId="5aac90411c4abdfd" providerId="LiveId" clId="{6529E4DD-F75D-42E6-8D03-5BEC4FEFABA1}" dt="2020-12-16T20:56:20.699" v="2705" actId="1076"/>
          <ac:picMkLst>
            <pc:docMk/>
            <pc:sldMk cId="3064039925" sldId="345"/>
            <ac:picMk id="5" creationId="{04F49746-89AD-42A7-B4A2-46FB7B85767F}"/>
          </ac:picMkLst>
        </pc:picChg>
      </pc:sldChg>
      <pc:sldChg chg="addSp delSp modSp add mod setBg modNotesTx">
        <pc:chgData name="Pat Fege" userId="5aac90411c4abdfd" providerId="LiveId" clId="{6529E4DD-F75D-42E6-8D03-5BEC4FEFABA1}" dt="2020-12-16T21:45:23.978" v="2945" actId="14100"/>
        <pc:sldMkLst>
          <pc:docMk/>
          <pc:sldMk cId="3886571137" sldId="345"/>
        </pc:sldMkLst>
        <pc:spChg chg="mod">
          <ac:chgData name="Pat Fege" userId="5aac90411c4abdfd" providerId="LiveId" clId="{6529E4DD-F75D-42E6-8D03-5BEC4FEFABA1}" dt="2020-12-16T21:45:23.978" v="2945" actId="14100"/>
          <ac:spMkLst>
            <pc:docMk/>
            <pc:sldMk cId="3886571137" sldId="345"/>
            <ac:spMk id="2" creationId="{CE3C5BE3-8821-4A8E-B1C1-E1B93963F929}"/>
          </ac:spMkLst>
        </pc:spChg>
        <pc:spChg chg="add del mod">
          <ac:chgData name="Pat Fege" userId="5aac90411c4abdfd" providerId="LiveId" clId="{6529E4DD-F75D-42E6-8D03-5BEC4FEFABA1}" dt="2020-12-16T21:25:43.609" v="2746" actId="22"/>
          <ac:spMkLst>
            <pc:docMk/>
            <pc:sldMk cId="3886571137" sldId="345"/>
            <ac:spMk id="4" creationId="{D0E2AD8D-57B4-4ED2-A308-734E11BF3F30}"/>
          </ac:spMkLst>
        </pc:spChg>
        <pc:spChg chg="add del mod">
          <ac:chgData name="Pat Fege" userId="5aac90411c4abdfd" providerId="LiveId" clId="{6529E4DD-F75D-42E6-8D03-5BEC4FEFABA1}" dt="2020-12-16T21:26:51.847" v="2749"/>
          <ac:spMkLst>
            <pc:docMk/>
            <pc:sldMk cId="3886571137" sldId="345"/>
            <ac:spMk id="9" creationId="{E657A632-5F10-4AF7-B4CB-E514A83BABA5}"/>
          </ac:spMkLst>
        </pc:spChg>
        <pc:picChg chg="del">
          <ac:chgData name="Pat Fege" userId="5aac90411c4abdfd" providerId="LiveId" clId="{6529E4DD-F75D-42E6-8D03-5BEC4FEFABA1}" dt="2020-12-16T21:25:40.603" v="2745" actId="478"/>
          <ac:picMkLst>
            <pc:docMk/>
            <pc:sldMk cId="3886571137" sldId="345"/>
            <ac:picMk id="5" creationId="{3E92C98E-27EF-48D7-A1F5-D13D8F107A1B}"/>
          </ac:picMkLst>
        </pc:picChg>
        <pc:picChg chg="add del mod ord">
          <ac:chgData name="Pat Fege" userId="5aac90411c4abdfd" providerId="LiveId" clId="{6529E4DD-F75D-42E6-8D03-5BEC4FEFABA1}" dt="2020-12-16T21:26:48.602" v="2748" actId="478"/>
          <ac:picMkLst>
            <pc:docMk/>
            <pc:sldMk cId="3886571137" sldId="345"/>
            <ac:picMk id="7" creationId="{8107EF96-38D9-4599-A34B-5172DC2AC03A}"/>
          </ac:picMkLst>
        </pc:picChg>
        <pc:picChg chg="add mod">
          <ac:chgData name="Pat Fege" userId="5aac90411c4abdfd" providerId="LiveId" clId="{6529E4DD-F75D-42E6-8D03-5BEC4FEFABA1}" dt="2020-12-16T21:44:20.450" v="2893" actId="1076"/>
          <ac:picMkLst>
            <pc:docMk/>
            <pc:sldMk cId="3886571137" sldId="345"/>
            <ac:picMk id="10" creationId="{F738507D-DAC5-4A17-A0A5-94DDB089CB14}"/>
          </ac:picMkLst>
        </pc:picChg>
      </pc:sldChg>
      <pc:sldChg chg="add del">
        <pc:chgData name="Pat Fege" userId="5aac90411c4abdfd" providerId="LiveId" clId="{6529E4DD-F75D-42E6-8D03-5BEC4FEFABA1}" dt="2020-12-16T22:04:52.935" v="3101" actId="47"/>
        <pc:sldMkLst>
          <pc:docMk/>
          <pc:sldMk cId="3093163734" sldId="346"/>
        </pc:sldMkLst>
      </pc:sldChg>
      <pc:sldChg chg="add del">
        <pc:chgData name="Pat Fege" userId="5aac90411c4abdfd" providerId="LiveId" clId="{6529E4DD-F75D-42E6-8D03-5BEC4FEFABA1}" dt="2020-12-16T22:04:45.818" v="3100" actId="47"/>
        <pc:sldMkLst>
          <pc:docMk/>
          <pc:sldMk cId="2041456550" sldId="34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AD5C5D-E5FC-467A-AE54-DCC7C2532F1B}" type="datetimeFigureOut">
              <a:rPr lang="en-US" smtClean="0"/>
              <a:t>1/28/2021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F3EEA3-78C5-45A1-B8E9-6061108BF8F3}" type="slidenum">
              <a:rPr lang="en-US" smtClean="0"/>
              <a:t>‹#›</a:t>
            </a:fld>
            <a:endParaRPr lang="en-US"/>
          </a:p>
        </p:txBody>
      </p:sp>
    </p:spTree>
    <p:extLst>
      <p:ext uri="{BB962C8B-B14F-4D97-AF65-F5344CB8AC3E}">
        <p14:creationId xmlns:p14="http://schemas.microsoft.com/office/powerpoint/2010/main" val="3432733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lickr.com/photos/23165290@N00/22568686460"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creativecommons.org/licenses/by-sa/2.0/?ref=ccsearch&amp;atype=rich" TargetMode="External"/><Relationship Id="rId4" Type="http://schemas.openxmlformats.org/officeDocument/2006/relationships/hyperlink" Target="https://www.flickr.com/photos/23165290@N00"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lickr.com/photos/32295574@N05/41151497954"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creativecommons.org/licenses/by-nc-sa/2.0/?ref=ccsearch&amp;atype=rich" TargetMode="External"/><Relationship Id="rId4" Type="http://schemas.openxmlformats.org/officeDocument/2006/relationships/hyperlink" Target="https://www.flickr.com/photos/32295574@N05"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lickr.com/photos/11141891@N05/15644915856"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creativecommons.org/licenses/by-nc-nd/2.0/?ref=ccsearch&amp;atype=rich" TargetMode="External"/><Relationship Id="rId4" Type="http://schemas.openxmlformats.org/officeDocument/2006/relationships/hyperlink" Target="https://www.flickr.com/photos/11141891@N05"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vote.elections.virginia.gov/VoterInformatio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vote411.or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lickr.com/photos/21893264@N00/8162709569"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creativecommons.org/licenses/by-sa/2.0/?ref=ccsearch&amp;atype=rich" TargetMode="External"/><Relationship Id="rId4" Type="http://schemas.openxmlformats.org/officeDocument/2006/relationships/hyperlink" Target="https://www.flickr.com/photos/21893264@N00"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vote.elections.virginia.gov/VoterInformation"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creativecommons.org/licenses/by/2.0/?ref=ccsearch&amp;atype=rich" TargetMode="External"/><Relationship Id="rId5" Type="http://schemas.openxmlformats.org/officeDocument/2006/relationships/hyperlink" Target="https://www.flickr.com/photos/10485077@N06" TargetMode="External"/><Relationship Id="rId4" Type="http://schemas.openxmlformats.org/officeDocument/2006/relationships/hyperlink" Target="https://www.flickr.com/photos/10485077@N06/30224093173"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mons.wikimedia.org/wiki/File:Campaign_supporters_with_candidate_placards..JPG"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commons.wikimedia.org/wiki/File:No_campaigning_sign_(49155611557).jpg"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lickr.com/photos/78637244@N00/15528811260"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creativecommons.org/licenses/by-nc-nd/2.0/?ref=ccsearch&amp;atype=rich" TargetMode="External"/><Relationship Id="rId4" Type="http://schemas.openxmlformats.org/officeDocument/2006/relationships/hyperlink" Target="https://www.flickr.com/photos/78637244@N0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9CB904B5-5DCF-482B-B308-FFC863C27C8F}"/>
              </a:ext>
            </a:extLst>
          </p:cNvPr>
          <p:cNvSpPr>
            <a:spLocks noGrp="1" noRot="1" noChangeAspect="1" noTextEdit="1"/>
          </p:cNvSpPr>
          <p:nvPr>
            <p:ph type="sldImg"/>
          </p:nvPr>
        </p:nvSpPr>
        <p:spPr>
          <a:ln>
            <a:headEnd/>
            <a:tailEnd/>
          </a:ln>
        </p:spPr>
      </p:sp>
      <p:sp>
        <p:nvSpPr>
          <p:cNvPr id="6147" name="Notes Placeholder 2">
            <a:extLst>
              <a:ext uri="{FF2B5EF4-FFF2-40B4-BE49-F238E27FC236}">
                <a16:creationId xmlns:a16="http://schemas.microsoft.com/office/drawing/2014/main" id="{B3A812E3-87EC-4A86-9295-B7C5C395669F}"/>
              </a:ext>
            </a:extLst>
          </p:cNvPr>
          <p:cNvSpPr txBox="1">
            <a:spLocks noGrp="1" noChangeArrowheads="1"/>
          </p:cNvSpPr>
          <p:nvPr>
            <p:ph type="body" idx="1"/>
          </p:nvPr>
        </p:nvSpPr>
        <p:spPr/>
        <p:txBody>
          <a:bodyPr/>
          <a:lstStyle/>
          <a:p>
            <a:pPr marL="0">
              <a:lnSpc>
                <a:spcPct val="107000"/>
              </a:lnSpc>
              <a:spcBef>
                <a:spcPts val="0"/>
              </a:spcBef>
              <a:spcAft>
                <a:spcPts val="0"/>
              </a:spcAft>
              <a:defRPr/>
            </a:pPr>
            <a:r>
              <a:rPr lang="en-US" altLang="en-US" sz="1100" dirty="0">
                <a:latin typeface="Arial" panose="020B0604020202020204" pitchFamily="34" charset="0"/>
                <a:cs typeface="Arial" panose="020B0604020202020204" pitchFamily="34" charset="0"/>
              </a:rPr>
              <a:t> </a:t>
            </a:r>
            <a:r>
              <a:rPr lang="en-US" sz="1100" dirty="0">
                <a:latin typeface="Calibri" panose="020F0502020204030204" pitchFamily="34" charset="0"/>
                <a:ea typeface="Calibri" panose="020F0502020204030204" pitchFamily="34" charset="0"/>
                <a:cs typeface="Times New Roman" panose="02020603050405020304" pitchFamily="18" charset="0"/>
              </a:rPr>
              <a:t>Welcome to this presentation by the League of Women Voters. Shortly after the 19</a:t>
            </a:r>
            <a:r>
              <a:rPr lang="en-US" sz="1100" baseline="30000" dirty="0">
                <a:latin typeface="Calibri" panose="020F0502020204030204" pitchFamily="34" charset="0"/>
                <a:ea typeface="Calibri" panose="020F0502020204030204" pitchFamily="34" charset="0"/>
                <a:cs typeface="Times New Roman" panose="02020603050405020304" pitchFamily="18" charset="0"/>
              </a:rPr>
              <a:t>th</a:t>
            </a:r>
            <a:r>
              <a:rPr lang="en-US" sz="1100" dirty="0">
                <a:latin typeface="Calibri" panose="020F0502020204030204" pitchFamily="34" charset="0"/>
                <a:ea typeface="Calibri" panose="020F0502020204030204" pitchFamily="34" charset="0"/>
                <a:cs typeface="Times New Roman" panose="02020603050405020304" pitchFamily="18" charset="0"/>
              </a:rPr>
              <a:t> amendment was passed and women received the right to vote, the League of Women Voters was established to assist people to register to vote and provide nonpartisan information so that people could become educated voters. In-Person Voting is currently the most used mode of voting. The goal of this PowerPoint is to provide information so that you know what to expect when you go to vote in person and are familiar with what you will encounter when you go a polling place.   </a:t>
            </a:r>
          </a:p>
          <a:p>
            <a:pPr marL="0">
              <a:lnSpc>
                <a:spcPct val="107000"/>
              </a:lnSpc>
              <a:spcBef>
                <a:spcPts val="0"/>
              </a:spcBef>
              <a:spcAft>
                <a:spcPts val="0"/>
              </a:spcAft>
              <a:defRPr/>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0"/>
              </a:spcAft>
              <a:defRPr/>
            </a:pPr>
            <a:r>
              <a:rPr lang="en-US" sz="1100" dirty="0">
                <a:latin typeface="Calibri" panose="020F0502020204030204" pitchFamily="34" charset="0"/>
                <a:ea typeface="Calibri" panose="020F0502020204030204" pitchFamily="34" charset="0"/>
                <a:cs typeface="Times New Roman" panose="02020603050405020304" pitchFamily="18" charset="0"/>
              </a:rPr>
              <a:t>Image:  http://clipart-library.com/clipart/dT9LXpgT7.htm</a:t>
            </a:r>
          </a:p>
          <a:p>
            <a:pPr marL="0">
              <a:lnSpc>
                <a:spcPct val="107000"/>
              </a:lnSpc>
              <a:spcBef>
                <a:spcPts val="0"/>
              </a:spcBef>
              <a:spcAft>
                <a:spcPts val="0"/>
              </a:spcAft>
              <a:defRPr/>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58750" indent="0" eaLnBrk="1" hangingPunct="1">
              <a:buSzPts val="1100"/>
              <a:defRPr/>
            </a:pPr>
            <a:endParaRPr lang="en-US" alt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6969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Election officials will be sitting at a table. There may be other people behind them or on the side, as well. These people are “election observers” or “poll watchers” who are there to ensure that the required procedures are being followed correctly.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election officials will ask you for an ID.  You must show proof of your identity. Many documents can be used including a driver’s license, a voter registration verification that you received in the mail, or a student ID issued in the United States. Look at the next slide to view all the acceptable documents that can be used for voter identification. If you forget to bring an ID, you will be given a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provisional </a:t>
            </a:r>
            <a:r>
              <a:rPr lang="en-US" sz="1200" dirty="0">
                <a:effectLst/>
                <a:latin typeface="Calibri" panose="020F0502020204030204" pitchFamily="34" charset="0"/>
                <a:ea typeface="Calibri" panose="020F0502020204030204" pitchFamily="34" charset="0"/>
                <a:cs typeface="Times New Roman" panose="02020603050405020304" pitchFamily="18" charset="0"/>
              </a:rPr>
              <a:t>ballot. You will be able to vote with this ballot, but it will not be counted until you bring acceptable ID to the Electoral Board within a designated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You will be asked to state your name and address and this information will be checked against official voter registration records. You will receive a paper ballot or be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directed where to go to get 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Image: League of Women Voters of the Fairfax Area, photo by Beth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Tudan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7F3EEA3-78C5-45A1-B8E9-6061108BF8F3}" type="slidenum">
              <a:rPr lang="en-US" smtClean="0"/>
              <a:t>11</a:t>
            </a:fld>
            <a:endParaRPr lang="en-US"/>
          </a:p>
        </p:txBody>
      </p:sp>
    </p:spTree>
    <p:extLst>
      <p:ext uri="{BB962C8B-B14F-4D97-AF65-F5344CB8AC3E}">
        <p14:creationId xmlns:p14="http://schemas.microsoft.com/office/powerpoint/2010/main" val="1428168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list of acceptable forms of identification for voting. Remember to being an ID with you when you vote. </a:t>
            </a:r>
          </a:p>
          <a:p>
            <a:endParaRPr lang="en-US" dirty="0"/>
          </a:p>
          <a:p>
            <a:r>
              <a:rPr lang="en-US" dirty="0"/>
              <a:t>Note: For the latest information about voting in Virginia go to this site: https://www.elections.virginia.gov/casting-a-ballot/</a:t>
            </a:r>
          </a:p>
          <a:p>
            <a:endParaRPr lang="en-US" dirty="0"/>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57F3EEA3-78C5-45A1-B8E9-6061108BF8F3}" type="slidenum">
              <a:rPr lang="en-US" smtClean="0"/>
              <a:t>12</a:t>
            </a:fld>
            <a:endParaRPr lang="en-US"/>
          </a:p>
        </p:txBody>
      </p:sp>
    </p:spTree>
    <p:extLst>
      <p:ext uri="{BB962C8B-B14F-4D97-AF65-F5344CB8AC3E}">
        <p14:creationId xmlns:p14="http://schemas.microsoft.com/office/powerpoint/2010/main" val="130422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election officials may give you a pen or you can use one that you brought. You cannot use pencil or a gel pen. It must be a </a:t>
            </a:r>
            <a:r>
              <a:rPr lang="en-US" b="1" dirty="0"/>
              <a:t>blue or black ballpoint pen</a:t>
            </a:r>
            <a:r>
              <a:rPr lang="en-US" dirty="0"/>
              <a:t>.</a:t>
            </a:r>
          </a:p>
          <a:p>
            <a:r>
              <a:rPr lang="en-US" dirty="0"/>
              <a:t>Take your ballot to the table as directed to vote in private. The ballot might be two-sided, so look at both sides to ensure that you are voting on everything. </a:t>
            </a:r>
          </a:p>
          <a:p>
            <a:endParaRPr lang="en-US"/>
          </a:p>
          <a:p>
            <a:r>
              <a:rPr lang="en-US"/>
              <a:t>Your </a:t>
            </a:r>
            <a:r>
              <a:rPr lang="en-US" dirty="0"/>
              <a:t>secret ballot does not need to be shared with anyone. That’s why you may get a file folder to hold your ballot when you are finished marking it. Be sure to check your ballot to make sure it is completed as appropriate before proceeding to the next station. </a:t>
            </a:r>
          </a:p>
          <a:p>
            <a:endParaRPr lang="en-US" dirty="0"/>
          </a:p>
          <a:p>
            <a:r>
              <a:rPr lang="en-US" dirty="0"/>
              <a:t>Image:</a:t>
            </a:r>
          </a:p>
          <a:p>
            <a:r>
              <a:rPr lang="en-US" b="0" i="0" u="none" strike="noStrike" dirty="0">
                <a:solidFill>
                  <a:srgbClr val="E23600"/>
                </a:solidFill>
                <a:effectLst/>
                <a:latin typeface="Source Sans Pro" panose="020B0503030403020204" pitchFamily="34" charset="0"/>
                <a:hlinkClick r:id="rId3"/>
              </a:rPr>
              <a:t>"Voting booths in Cleveland Heights"</a:t>
            </a:r>
            <a:r>
              <a:rPr lang="en-US" b="0" i="0" dirty="0">
                <a:solidFill>
                  <a:srgbClr val="333333"/>
                </a:solidFill>
                <a:effectLst/>
                <a:latin typeface="Source Sans Pro" panose="020B0503030403020204" pitchFamily="34" charset="0"/>
              </a:rPr>
              <a:t> by </a:t>
            </a:r>
            <a:r>
              <a:rPr lang="en-US" b="0" i="0" u="none" strike="noStrike" dirty="0">
                <a:solidFill>
                  <a:srgbClr val="E23600"/>
                </a:solidFill>
                <a:effectLst/>
                <a:latin typeface="Source Sans Pro" panose="020B0503030403020204" pitchFamily="34" charset="0"/>
                <a:hlinkClick r:id="rId4"/>
              </a:rPr>
              <a:t>Tim </a:t>
            </a:r>
            <a:r>
              <a:rPr lang="en-US" b="0" i="0" u="none" strike="noStrike" dirty="0" err="1">
                <a:solidFill>
                  <a:srgbClr val="E23600"/>
                </a:solidFill>
                <a:effectLst/>
                <a:latin typeface="Source Sans Pro" panose="020B0503030403020204" pitchFamily="34" charset="0"/>
                <a:hlinkClick r:id="rId4"/>
              </a:rPr>
              <a:t>Evanson</a:t>
            </a:r>
            <a:r>
              <a:rPr lang="en-US" b="0" i="0" dirty="0">
                <a:solidFill>
                  <a:srgbClr val="333333"/>
                </a:solidFill>
                <a:effectLst/>
                <a:latin typeface="Source Sans Pro" panose="020B0503030403020204" pitchFamily="34" charset="0"/>
              </a:rPr>
              <a:t> is licensed under </a:t>
            </a:r>
            <a:r>
              <a:rPr lang="en-US" b="0" i="0" u="none" strike="noStrike" dirty="0">
                <a:solidFill>
                  <a:srgbClr val="E23600"/>
                </a:solidFill>
                <a:effectLst/>
                <a:latin typeface="Source Sans Pro" panose="020B0503030403020204" pitchFamily="34" charset="0"/>
                <a:hlinkClick r:id="rId5"/>
              </a:rPr>
              <a:t>CC BY-SA 2.0</a:t>
            </a:r>
            <a:endParaRPr lang="en-US" dirty="0"/>
          </a:p>
        </p:txBody>
      </p:sp>
      <p:sp>
        <p:nvSpPr>
          <p:cNvPr id="4" name="Slide Number Placeholder 3"/>
          <p:cNvSpPr>
            <a:spLocks noGrp="1"/>
          </p:cNvSpPr>
          <p:nvPr>
            <p:ph type="sldNum" sz="quarter" idx="5"/>
          </p:nvPr>
        </p:nvSpPr>
        <p:spPr/>
        <p:txBody>
          <a:bodyPr/>
          <a:lstStyle/>
          <a:p>
            <a:fld id="{57F3EEA3-78C5-45A1-B8E9-6061108BF8F3}" type="slidenum">
              <a:rPr lang="en-US" smtClean="0"/>
              <a:t>13</a:t>
            </a:fld>
            <a:endParaRPr lang="en-US"/>
          </a:p>
        </p:txBody>
      </p:sp>
    </p:spTree>
    <p:extLst>
      <p:ext uri="{BB962C8B-B14F-4D97-AF65-F5344CB8AC3E}">
        <p14:creationId xmlns:p14="http://schemas.microsoft.com/office/powerpoint/2010/main" val="3666370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Completely fill in the oval next to your choice. Do not make other marks on the ballot. Make sure you vote for only the correct number of candidates.  </a:t>
            </a:r>
          </a:p>
          <a:p>
            <a:endParaRPr lang="en-US" dirty="0"/>
          </a:p>
          <a:p>
            <a:r>
              <a:rPr lang="en-US" dirty="0"/>
              <a:t>Image:  Free image from SnappyGoat.com</a:t>
            </a:r>
          </a:p>
          <a:p>
            <a:r>
              <a:rPr lang="en-US" dirty="0"/>
              <a:t>https://www.google.com/</a:t>
            </a:r>
            <a:r>
              <a:rPr lang="en-US" dirty="0" err="1"/>
              <a:t>imgres?imgurl</a:t>
            </a:r>
            <a:r>
              <a:rPr lang="en-US" dirty="0"/>
              <a:t>=https%3A%2F%2Fsnappygoat.com%2Fb%2Fd33412efb69aac7fd415e69682035b5481feb9b4&amp;imgrefurl=https%3A%2F%2Fsnappygoat.com%2Fs%2F%3Fq%3Dvote&amp;tbnid=oei-D894nPFNbM&amp;vet=10CHwQMyiNAWoXChMI0Mjm66LR7QIVAAAAAB0AAAAAEAo..i&amp;docid=4c_X3CCGXURK0M&amp;w=725&amp;h=512&amp;safe=</a:t>
            </a:r>
            <a:r>
              <a:rPr lang="en-US" dirty="0" err="1"/>
              <a:t>images&amp;ved</a:t>
            </a:r>
            <a:r>
              <a:rPr lang="en-US" dirty="0"/>
              <a:t>=0CHwQMyiNAWoXChMI0Mjm66LR7QIVAAAAAB0AAAAAEAo</a:t>
            </a:r>
          </a:p>
          <a:p>
            <a:endParaRPr lang="en-US" dirty="0"/>
          </a:p>
        </p:txBody>
      </p:sp>
      <p:sp>
        <p:nvSpPr>
          <p:cNvPr id="4" name="Slide Number Placeholder 3"/>
          <p:cNvSpPr>
            <a:spLocks noGrp="1"/>
          </p:cNvSpPr>
          <p:nvPr>
            <p:ph type="sldNum" sz="quarter" idx="5"/>
          </p:nvPr>
        </p:nvSpPr>
        <p:spPr/>
        <p:txBody>
          <a:bodyPr/>
          <a:lstStyle/>
          <a:p>
            <a:fld id="{57F3EEA3-78C5-45A1-B8E9-6061108BF8F3}" type="slidenum">
              <a:rPr lang="en-US" smtClean="0"/>
              <a:t>14</a:t>
            </a:fld>
            <a:endParaRPr lang="en-US"/>
          </a:p>
        </p:txBody>
      </p:sp>
    </p:spTree>
    <p:extLst>
      <p:ext uri="{BB962C8B-B14F-4D97-AF65-F5344CB8AC3E}">
        <p14:creationId xmlns:p14="http://schemas.microsoft.com/office/powerpoint/2010/main" val="736050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After you have marked your choices on the ballot, put it in the folder, and go to the election official by the scanning machine.  You will be directed to insert your paper ballot into the machine which will scan it and keep it for the records in case there is a need for a recount of votes.  You do not need to show how you voted to anyone.    </a:t>
            </a:r>
          </a:p>
          <a:p>
            <a:endParaRPr lang="en-US" dirty="0"/>
          </a:p>
          <a:p>
            <a:r>
              <a:rPr lang="en-US" dirty="0"/>
              <a:t>Image:</a:t>
            </a:r>
          </a:p>
          <a:p>
            <a:r>
              <a:rPr lang="en-US" b="0" i="0" u="none" strike="noStrike" dirty="0">
                <a:solidFill>
                  <a:srgbClr val="E23600"/>
                </a:solidFill>
                <a:effectLst/>
                <a:latin typeface="Source Sans Pro" panose="020B0503030403020204" pitchFamily="34" charset="0"/>
                <a:hlinkClick r:id="rId3"/>
              </a:rPr>
              <a:t>"Voting Machines and Equipment"</a:t>
            </a:r>
            <a:r>
              <a:rPr lang="en-US" b="0" i="0" dirty="0">
                <a:solidFill>
                  <a:srgbClr val="333333"/>
                </a:solidFill>
                <a:effectLst/>
                <a:latin typeface="Source Sans Pro" panose="020B0503030403020204" pitchFamily="34" charset="0"/>
              </a:rPr>
              <a:t> by </a:t>
            </a:r>
            <a:r>
              <a:rPr lang="en-US" b="0" i="0" u="none" strike="noStrike" dirty="0" err="1">
                <a:solidFill>
                  <a:srgbClr val="E23600"/>
                </a:solidFill>
                <a:effectLst/>
                <a:latin typeface="Source Sans Pro" panose="020B0503030403020204" pitchFamily="34" charset="0"/>
                <a:hlinkClick r:id="rId4"/>
              </a:rPr>
              <a:t>uacescomm</a:t>
            </a:r>
            <a:r>
              <a:rPr lang="en-US" b="0" i="0" dirty="0">
                <a:solidFill>
                  <a:srgbClr val="333333"/>
                </a:solidFill>
                <a:effectLst/>
                <a:latin typeface="Source Sans Pro" panose="020B0503030403020204" pitchFamily="34" charset="0"/>
              </a:rPr>
              <a:t> is licensed under </a:t>
            </a:r>
            <a:r>
              <a:rPr lang="en-US" b="0" i="0" u="none" strike="noStrike" dirty="0">
                <a:solidFill>
                  <a:srgbClr val="E23600"/>
                </a:solidFill>
                <a:effectLst/>
                <a:latin typeface="Source Sans Pro" panose="020B0503030403020204" pitchFamily="34" charset="0"/>
                <a:hlinkClick r:id="rId5"/>
              </a:rPr>
              <a:t>CC BY-NC-SA 2.0</a:t>
            </a:r>
            <a:endParaRPr lang="en-US" dirty="0"/>
          </a:p>
        </p:txBody>
      </p:sp>
      <p:sp>
        <p:nvSpPr>
          <p:cNvPr id="4" name="Slide Number Placeholder 3"/>
          <p:cNvSpPr>
            <a:spLocks noGrp="1"/>
          </p:cNvSpPr>
          <p:nvPr>
            <p:ph type="sldNum" sz="quarter" idx="5"/>
          </p:nvPr>
        </p:nvSpPr>
        <p:spPr/>
        <p:txBody>
          <a:bodyPr/>
          <a:lstStyle/>
          <a:p>
            <a:fld id="{57F3EEA3-78C5-45A1-B8E9-6061108BF8F3}" type="slidenum">
              <a:rPr lang="en-US" smtClean="0"/>
              <a:t>15</a:t>
            </a:fld>
            <a:endParaRPr lang="en-US"/>
          </a:p>
        </p:txBody>
      </p:sp>
    </p:spTree>
    <p:extLst>
      <p:ext uri="{BB962C8B-B14F-4D97-AF65-F5344CB8AC3E}">
        <p14:creationId xmlns:p14="http://schemas.microsoft.com/office/powerpoint/2010/main" val="3772389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Congratulations! You have voted, and your voice will be heard. Remember, every vote counts!   </a:t>
            </a:r>
          </a:p>
          <a:p>
            <a:endParaRPr lang="en-US" dirty="0"/>
          </a:p>
          <a:p>
            <a:r>
              <a:rPr lang="en-US" b="0" i="0" u="none" strike="noStrike" dirty="0">
                <a:solidFill>
                  <a:srgbClr val="E23600"/>
                </a:solidFill>
                <a:effectLst/>
                <a:latin typeface="Source Sans Pro" panose="020B0503030403020204" pitchFamily="34" charset="0"/>
                <a:hlinkClick r:id="rId3"/>
              </a:rPr>
              <a:t>"Your Vote Counts!"</a:t>
            </a:r>
            <a:r>
              <a:rPr lang="en-US" b="0" i="0" dirty="0">
                <a:solidFill>
                  <a:srgbClr val="333333"/>
                </a:solidFill>
                <a:effectLst/>
                <a:latin typeface="Source Sans Pro" panose="020B0503030403020204" pitchFamily="34" charset="0"/>
              </a:rPr>
              <a:t> by </a:t>
            </a:r>
            <a:r>
              <a:rPr lang="en-US" b="0" i="0" u="none" strike="noStrike" dirty="0">
                <a:solidFill>
                  <a:srgbClr val="E23600"/>
                </a:solidFill>
                <a:effectLst/>
                <a:latin typeface="Source Sans Pro" panose="020B0503030403020204" pitchFamily="34" charset="0"/>
                <a:hlinkClick r:id="rId4"/>
              </a:rPr>
              <a:t>The COM Library</a:t>
            </a:r>
            <a:r>
              <a:rPr lang="en-US" b="0" i="0" dirty="0">
                <a:solidFill>
                  <a:srgbClr val="333333"/>
                </a:solidFill>
                <a:effectLst/>
                <a:latin typeface="Source Sans Pro" panose="020B0503030403020204" pitchFamily="34" charset="0"/>
              </a:rPr>
              <a:t> is licensed under </a:t>
            </a:r>
            <a:r>
              <a:rPr lang="en-US" b="0" i="0" u="none" strike="noStrike" dirty="0">
                <a:solidFill>
                  <a:srgbClr val="E23600"/>
                </a:solidFill>
                <a:effectLst/>
                <a:latin typeface="Source Sans Pro" panose="020B0503030403020204" pitchFamily="34" charset="0"/>
                <a:hlinkClick r:id="rId5"/>
              </a:rPr>
              <a:t>CC BY-NC-ND 2.0</a:t>
            </a:r>
            <a:endParaRPr lang="en-US" dirty="0"/>
          </a:p>
        </p:txBody>
      </p:sp>
      <p:sp>
        <p:nvSpPr>
          <p:cNvPr id="4" name="Slide Number Placeholder 3"/>
          <p:cNvSpPr>
            <a:spLocks noGrp="1"/>
          </p:cNvSpPr>
          <p:nvPr>
            <p:ph type="sldNum" sz="quarter" idx="5"/>
          </p:nvPr>
        </p:nvSpPr>
        <p:spPr/>
        <p:txBody>
          <a:bodyPr/>
          <a:lstStyle/>
          <a:p>
            <a:fld id="{57F3EEA3-78C5-45A1-B8E9-6061108BF8F3}" type="slidenum">
              <a:rPr lang="en-US" smtClean="0"/>
              <a:t>16</a:t>
            </a:fld>
            <a:endParaRPr lang="en-US"/>
          </a:p>
        </p:txBody>
      </p:sp>
    </p:spTree>
    <p:extLst>
      <p:ext uri="{BB962C8B-B14F-4D97-AF65-F5344CB8AC3E}">
        <p14:creationId xmlns:p14="http://schemas.microsoft.com/office/powerpoint/2010/main" val="3687142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you go to vote, check to make sure that you are registered because you </a:t>
            </a:r>
            <a:r>
              <a:rPr lang="en-US" b="1" dirty="0"/>
              <a:t>must be registered in order to vote</a:t>
            </a:r>
            <a:r>
              <a:rPr lang="en-US" dirty="0"/>
              <a:t>. Check your registration about a month ahead of an election. You can do this online by clicking on the address in the slide or typing  </a:t>
            </a:r>
            <a:r>
              <a:rPr lang="en-US" dirty="0">
                <a:hlinkClick r:id="rId3"/>
              </a:rPr>
              <a:t>https://vote.elections.virginia.gov/VoterInformation</a:t>
            </a:r>
            <a:r>
              <a:rPr lang="en-US" dirty="0"/>
              <a:t> in the search box on your computer. </a:t>
            </a:r>
          </a:p>
          <a:p>
            <a:endParaRPr lang="en-US" dirty="0"/>
          </a:p>
          <a:p>
            <a:r>
              <a:rPr lang="en-US" dirty="0"/>
              <a:t>Then if you need to update your address, you will have time to do it. If you receive a notice about your registration from the Office of Elections, be sure to read it and reply. </a:t>
            </a:r>
          </a:p>
          <a:p>
            <a:endParaRPr lang="en-US" dirty="0"/>
          </a:p>
          <a:p>
            <a:endParaRPr lang="en-US" dirty="0"/>
          </a:p>
        </p:txBody>
      </p:sp>
      <p:sp>
        <p:nvSpPr>
          <p:cNvPr id="4" name="Slide Number Placeholder 3"/>
          <p:cNvSpPr>
            <a:spLocks noGrp="1"/>
          </p:cNvSpPr>
          <p:nvPr>
            <p:ph type="sldNum" sz="quarter" idx="5"/>
          </p:nvPr>
        </p:nvSpPr>
        <p:spPr/>
        <p:txBody>
          <a:bodyPr/>
          <a:lstStyle/>
          <a:p>
            <a:fld id="{57F3EEA3-78C5-45A1-B8E9-6061108BF8F3}" type="slidenum">
              <a:rPr lang="en-US" smtClean="0"/>
              <a:t>3</a:t>
            </a:fld>
            <a:endParaRPr lang="en-US"/>
          </a:p>
        </p:txBody>
      </p:sp>
    </p:spTree>
    <p:extLst>
      <p:ext uri="{BB962C8B-B14F-4D97-AF65-F5344CB8AC3E}">
        <p14:creationId xmlns:p14="http://schemas.microsoft.com/office/powerpoint/2010/main" val="386884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need information so that you are prepared to make good decisions about candidates and issues that are on the ballot. Go to Vote411.org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https://www.vote411.org/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dirty="0"/>
              <a:t> to learn about the candidates and the issues that will be on </a:t>
            </a:r>
            <a:r>
              <a:rPr lang="en-US" b="1" u="sng" dirty="0"/>
              <a:t>your</a:t>
            </a:r>
            <a:r>
              <a:rPr lang="en-US" dirty="0"/>
              <a:t> specific ballot. Think about your values and your views. Decide which candidate most supports your views and will do a good job representing you. Understand the issues that are on the ballot. Learn more about both sides of these issues and make an informed decision ahead of time. You can print a sample ballot from this website and take it with you to the polling place, if you wish.</a:t>
            </a:r>
          </a:p>
        </p:txBody>
      </p:sp>
      <p:sp>
        <p:nvSpPr>
          <p:cNvPr id="4" name="Slide Number Placeholder 3"/>
          <p:cNvSpPr>
            <a:spLocks noGrp="1"/>
          </p:cNvSpPr>
          <p:nvPr>
            <p:ph type="sldNum" sz="quarter" idx="5"/>
          </p:nvPr>
        </p:nvSpPr>
        <p:spPr/>
        <p:txBody>
          <a:bodyPr/>
          <a:lstStyle/>
          <a:p>
            <a:fld id="{57F3EEA3-78C5-45A1-B8E9-6061108BF8F3}" type="slidenum">
              <a:rPr lang="en-US" smtClean="0"/>
              <a:t>4</a:t>
            </a:fld>
            <a:endParaRPr lang="en-US"/>
          </a:p>
        </p:txBody>
      </p:sp>
    </p:spTree>
    <p:extLst>
      <p:ext uri="{BB962C8B-B14F-4D97-AF65-F5344CB8AC3E}">
        <p14:creationId xmlns:p14="http://schemas.microsoft.com/office/powerpoint/2010/main" val="3647101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ways to vote in person. Early Voting and Voting on Election Day. Let’s look at each of them.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Images: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https://pixabay.com/photos/early-voting-sign-2328912/</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E23600"/>
                </a:solidFill>
                <a:effectLst/>
                <a:uLnTx/>
                <a:uFillTx/>
                <a:latin typeface="Source Sans Pro" panose="020B0503030403020204" pitchFamily="34" charset="0"/>
                <a:ea typeface="+mn-ea"/>
                <a:cs typeface="+mn-cs"/>
                <a:hlinkClick r:id="rId3"/>
              </a:rPr>
              <a:t>"Polling Place - Vote Here"</a:t>
            </a:r>
            <a:r>
              <a:rPr kumimoji="0" lang="en-US" sz="1200" b="0" i="0" u="none" strike="noStrike" kern="1200" cap="none" spc="0" normalizeH="0" baseline="0" noProof="0" dirty="0">
                <a:ln>
                  <a:noFill/>
                </a:ln>
                <a:solidFill>
                  <a:srgbClr val="333333"/>
                </a:solidFill>
                <a:effectLst/>
                <a:uLnTx/>
                <a:uFillTx/>
                <a:latin typeface="Source Sans Pro" panose="020B0503030403020204" pitchFamily="34" charset="0"/>
                <a:ea typeface="+mn-ea"/>
                <a:cs typeface="+mn-cs"/>
              </a:rPr>
              <a:t> by </a:t>
            </a:r>
            <a:r>
              <a:rPr kumimoji="0" lang="en-US" sz="1200" b="0" i="0" u="none" strike="noStrike" kern="1200" cap="none" spc="0" normalizeH="0" baseline="0" noProof="0" dirty="0">
                <a:ln>
                  <a:noFill/>
                </a:ln>
                <a:solidFill>
                  <a:srgbClr val="E23600"/>
                </a:solidFill>
                <a:effectLst/>
                <a:uLnTx/>
                <a:uFillTx/>
                <a:latin typeface="Source Sans Pro" panose="020B0503030403020204" pitchFamily="34" charset="0"/>
                <a:ea typeface="+mn-ea"/>
                <a:cs typeface="+mn-cs"/>
                <a:hlinkClick r:id="rId4"/>
              </a:rPr>
              <a:t>Mrs. Gemstone</a:t>
            </a:r>
            <a:r>
              <a:rPr kumimoji="0" lang="en-US" sz="1200" b="0" i="0" u="none" strike="noStrike" kern="1200" cap="none" spc="0" normalizeH="0" baseline="0" noProof="0" dirty="0">
                <a:ln>
                  <a:noFill/>
                </a:ln>
                <a:solidFill>
                  <a:srgbClr val="333333"/>
                </a:solidFill>
                <a:effectLst/>
                <a:uLnTx/>
                <a:uFillTx/>
                <a:latin typeface="Source Sans Pro" panose="020B0503030403020204" pitchFamily="34" charset="0"/>
                <a:ea typeface="+mn-ea"/>
                <a:cs typeface="+mn-cs"/>
              </a:rPr>
              <a:t> is licensed under </a:t>
            </a:r>
            <a:r>
              <a:rPr kumimoji="0" lang="en-US" sz="1200" b="0" i="0" u="none" strike="noStrike" kern="1200" cap="none" spc="0" normalizeH="0" baseline="0" noProof="0" dirty="0">
                <a:ln>
                  <a:noFill/>
                </a:ln>
                <a:solidFill>
                  <a:srgbClr val="E23600"/>
                </a:solidFill>
                <a:effectLst/>
                <a:uLnTx/>
                <a:uFillTx/>
                <a:latin typeface="Source Sans Pro" panose="020B0503030403020204" pitchFamily="34" charset="0"/>
                <a:ea typeface="+mn-ea"/>
                <a:cs typeface="+mn-cs"/>
                <a:hlinkClick r:id="rId5"/>
              </a:rPr>
              <a:t>CC BY-SA 2.0</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57F3EEA3-78C5-45A1-B8E9-6061108BF8F3}" type="slidenum">
              <a:rPr lang="en-US" smtClean="0"/>
              <a:t>5</a:t>
            </a:fld>
            <a:endParaRPr lang="en-US"/>
          </a:p>
        </p:txBody>
      </p:sp>
    </p:spTree>
    <p:extLst>
      <p:ext uri="{BB962C8B-B14F-4D97-AF65-F5344CB8AC3E}">
        <p14:creationId xmlns:p14="http://schemas.microsoft.com/office/powerpoint/2010/main" val="3242961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Virginia, you can vote 45 days before election day. This </a:t>
            </a:r>
            <a:r>
              <a:rPr lang="en-US" b="1" i="1" dirty="0"/>
              <a:t>Early Voting </a:t>
            </a:r>
            <a:r>
              <a:rPr lang="en-US" dirty="0"/>
              <a:t>is also called </a:t>
            </a:r>
            <a:r>
              <a:rPr lang="en-US" b="1" i="1" dirty="0"/>
              <a:t>In-Person Absentee Voting</a:t>
            </a:r>
            <a:r>
              <a:rPr lang="en-US" dirty="0"/>
              <a:t> because people are voting in person, but they are absent from voting on election day. To vote early, you do NOT need a specific reason, and you do NOT need to request an absentee ballot. The specific locations and times for early voting differ across Virginia. In Fairfax County one location is usually in the Fairfax County Government Center. To find additional locations, dates, and times when you could vote early, go to the website of your county or city Office of Elections. This information might be also posted online.  If you are a registered voter, you can vote at any </a:t>
            </a:r>
            <a:r>
              <a:rPr lang="en-US" b="1" i="1" dirty="0"/>
              <a:t>Early Voting </a:t>
            </a:r>
            <a:r>
              <a:rPr lang="en-US" dirty="0"/>
              <a:t>location provided by your county or city. </a:t>
            </a:r>
          </a:p>
          <a:p>
            <a:endParaRPr lang="en-US" b="0" dirty="0"/>
          </a:p>
          <a:p>
            <a:r>
              <a:rPr lang="en-US" b="0" dirty="0"/>
              <a:t>Image: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https://pixabay.com/photos/early-voting-sign-2328912/</a:t>
            </a:r>
          </a:p>
          <a:p>
            <a:endParaRPr lang="en-US" b="1" dirty="0"/>
          </a:p>
        </p:txBody>
      </p:sp>
      <p:sp>
        <p:nvSpPr>
          <p:cNvPr id="4" name="Slide Number Placeholder 3"/>
          <p:cNvSpPr>
            <a:spLocks noGrp="1"/>
          </p:cNvSpPr>
          <p:nvPr>
            <p:ph type="sldNum" sz="quarter" idx="5"/>
          </p:nvPr>
        </p:nvSpPr>
        <p:spPr/>
        <p:txBody>
          <a:bodyPr/>
          <a:lstStyle/>
          <a:p>
            <a:fld id="{57F3EEA3-78C5-45A1-B8E9-6061108BF8F3}" type="slidenum">
              <a:rPr lang="en-US" smtClean="0"/>
              <a:t>6</a:t>
            </a:fld>
            <a:endParaRPr lang="en-US"/>
          </a:p>
        </p:txBody>
      </p:sp>
    </p:spTree>
    <p:extLst>
      <p:ext uri="{BB962C8B-B14F-4D97-AF65-F5344CB8AC3E}">
        <p14:creationId xmlns:p14="http://schemas.microsoft.com/office/powerpoint/2010/main" val="252710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Election Day is the same day across the United States. It is always on the first Tuesday after the first Monday in November. That’s why the specific date changes from year to year. This year in Virginia, the polls will be open from 6 in the morning to 7 in the evening. As long as you are in line by 7 p.m., you will be allowed to vote no matter how long the line is at 7 pm. You must vote in your assigned polling place. That location is listed on the notification you received with confirmation of your registration. You can also find it by clicking on the link on the slide or type </a:t>
            </a:r>
            <a:r>
              <a:rPr lang="en-US" sz="1200" u="sng" dirty="0">
                <a:solidFill>
                  <a:srgbClr val="0000FF"/>
                </a:solidFill>
                <a:effectLst/>
                <a:latin typeface="Times New Roman" panose="02020603050405020304" pitchFamily="18" charset="0"/>
                <a:ea typeface="Calibri" panose="020F0502020204030204" pitchFamily="34" charset="0"/>
                <a:hlinkClick r:id="rId3"/>
              </a:rPr>
              <a:t>https://vote.elections.virginia.gov/VoterInformation</a:t>
            </a:r>
            <a:r>
              <a:rPr lang="en-US" sz="1200" u="sng" dirty="0">
                <a:solidFill>
                  <a:srgbClr val="0000FF"/>
                </a:solidFill>
                <a:effectLst/>
                <a:latin typeface="Times New Roman" panose="02020603050405020304" pitchFamily="18" charset="0"/>
                <a:ea typeface="Calibri" panose="020F0502020204030204" pitchFamily="34" charset="0"/>
              </a:rPr>
              <a:t> </a:t>
            </a:r>
            <a:r>
              <a:rPr lang="en-US" sz="1200" u="none" dirty="0">
                <a:solidFill>
                  <a:srgbClr val="0000FF"/>
                </a:solidFill>
                <a:effectLst/>
                <a:latin typeface="Times New Roman" panose="02020603050405020304" pitchFamily="18" charset="0"/>
                <a:ea typeface="Calibri" panose="020F0502020204030204" pitchFamily="34" charset="0"/>
              </a:rPr>
              <a:t>in the search box.</a:t>
            </a:r>
            <a:endParaRPr lang="en-US" b="1" u="none" dirty="0">
              <a:solidFill>
                <a:srgbClr val="FF0000"/>
              </a:solidFill>
            </a:endParaRPr>
          </a:p>
          <a:p>
            <a:endParaRPr lang="en-US" b="1" dirty="0">
              <a:solidFill>
                <a:srgbClr val="FF0000"/>
              </a:solidFill>
            </a:endParaRPr>
          </a:p>
          <a:p>
            <a:r>
              <a:rPr lang="en-US" b="0" dirty="0">
                <a:solidFill>
                  <a:srgbClr val="FF0000"/>
                </a:solidFill>
              </a:rPr>
              <a:t>Image:</a:t>
            </a:r>
          </a:p>
          <a:p>
            <a:r>
              <a:rPr lang="en-US" b="0" i="0" u="none" strike="noStrike" dirty="0">
                <a:solidFill>
                  <a:srgbClr val="E23600"/>
                </a:solidFill>
                <a:effectLst/>
                <a:latin typeface="Source Sans Pro" panose="020B0503030403020204" pitchFamily="34" charset="0"/>
                <a:hlinkClick r:id="rId4"/>
              </a:rPr>
              <a:t>"Polling Place"</a:t>
            </a:r>
            <a:r>
              <a:rPr lang="en-US" b="0" i="0" dirty="0">
                <a:solidFill>
                  <a:srgbClr val="333333"/>
                </a:solidFill>
                <a:effectLst/>
                <a:latin typeface="Source Sans Pro" panose="020B0503030403020204" pitchFamily="34" charset="0"/>
              </a:rPr>
              <a:t> by </a:t>
            </a:r>
            <a:r>
              <a:rPr lang="en-US" b="0" i="0" u="none" strike="noStrike" dirty="0" err="1">
                <a:solidFill>
                  <a:srgbClr val="E23600"/>
                </a:solidFill>
                <a:effectLst/>
                <a:latin typeface="Source Sans Pro" panose="020B0503030403020204" pitchFamily="34" charset="0"/>
                <a:hlinkClick r:id="rId5"/>
              </a:rPr>
              <a:t>edenpictures</a:t>
            </a:r>
            <a:r>
              <a:rPr lang="en-US" b="0" i="0" dirty="0">
                <a:solidFill>
                  <a:srgbClr val="333333"/>
                </a:solidFill>
                <a:effectLst/>
                <a:latin typeface="Source Sans Pro" panose="020B0503030403020204" pitchFamily="34" charset="0"/>
              </a:rPr>
              <a:t> is licensed under </a:t>
            </a:r>
            <a:r>
              <a:rPr lang="en-US" b="0" i="0" u="none" strike="noStrike" dirty="0">
                <a:solidFill>
                  <a:srgbClr val="E23600"/>
                </a:solidFill>
                <a:effectLst/>
                <a:latin typeface="Source Sans Pro" panose="020B0503030403020204" pitchFamily="34" charset="0"/>
                <a:hlinkClick r:id="rId6"/>
              </a:rPr>
              <a:t>CC BY 2.0</a:t>
            </a:r>
            <a:endParaRPr lang="en-US" b="1" dirty="0">
              <a:solidFill>
                <a:srgbClr val="FF0000"/>
              </a:solidFill>
            </a:endParaRPr>
          </a:p>
          <a:p>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57F3EEA3-78C5-45A1-B8E9-6061108BF8F3}" type="slidenum">
              <a:rPr lang="en-US" smtClean="0"/>
              <a:t>7</a:t>
            </a:fld>
            <a:endParaRPr lang="en-US"/>
          </a:p>
        </p:txBody>
      </p:sp>
    </p:spTree>
    <p:extLst>
      <p:ext uri="{BB962C8B-B14F-4D97-AF65-F5344CB8AC3E}">
        <p14:creationId xmlns:p14="http://schemas.microsoft.com/office/powerpoint/2010/main" val="90474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When you arrive at a polling place, there probably will be signs around the outside of the building. People may also be distributing campaign materials. This is one last attempt to influence your vote.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By law, signs and people distributing campaign literature must stay 40 feet away from the entrance.  You can accept the handouts or not.  You can talk to them or not.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cs typeface="Times New Roman" panose="02020603050405020304" pitchFamily="18" charset="0"/>
              </a:rPr>
              <a:t>Images: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File:Campaign supporters with candidate </a:t>
            </a:r>
            <a:r>
              <a:rPr lang="en-US" dirty="0" err="1">
                <a:hlinkClick r:id="rId3"/>
              </a:rPr>
              <a:t>placards..JPG</a:t>
            </a:r>
            <a:r>
              <a:rPr lang="en-US" dirty="0">
                <a:hlinkClick r:id="rId3"/>
              </a:rPr>
              <a:t> - Wikimedia Commons</a:t>
            </a:r>
            <a:endParaRPr lang="en-US" sz="12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File:No campaigning sign (49155611557).jpg - Wikimedia Commons</a:t>
            </a:r>
            <a:endParaRPr lang="en-US" dirty="0"/>
          </a:p>
        </p:txBody>
      </p:sp>
      <p:sp>
        <p:nvSpPr>
          <p:cNvPr id="4" name="Slide Number Placeholder 3"/>
          <p:cNvSpPr>
            <a:spLocks noGrp="1"/>
          </p:cNvSpPr>
          <p:nvPr>
            <p:ph type="sldNum" sz="quarter" idx="5"/>
          </p:nvPr>
        </p:nvSpPr>
        <p:spPr/>
        <p:txBody>
          <a:bodyPr/>
          <a:lstStyle/>
          <a:p>
            <a:fld id="{57F3EEA3-78C5-45A1-B8E9-6061108BF8F3}" type="slidenum">
              <a:rPr lang="en-US" smtClean="0"/>
              <a:t>8</a:t>
            </a:fld>
            <a:endParaRPr lang="en-US"/>
          </a:p>
        </p:txBody>
      </p:sp>
    </p:spTree>
    <p:extLst>
      <p:ext uri="{BB962C8B-B14F-4D97-AF65-F5344CB8AC3E}">
        <p14:creationId xmlns:p14="http://schemas.microsoft.com/office/powerpoint/2010/main" val="23481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Parking spaces are often reserved for voters. In addition, special parking places are available for disabled people and sometimes for elderly people. Additionally, if people are handicapped and cannot walk into the polling station, there should be a sign with a phone number so that someone from the polling station will come out to the car with a ballot. This ensures equal access for ALL to vote.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Images: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League of Women Voters of the Fairfax Area, taken by Beth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Tudan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League of Women Voters of the Fairfax Area, taken by Beth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Tudan</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https://commons.wikimedia.org/wiki/File:Curbside_voting_-_Anacostia_library_-_2014-04-01_(13567200214).jpg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7F3EEA3-78C5-45A1-B8E9-6061108BF8F3}" type="slidenum">
              <a:rPr lang="en-US" smtClean="0"/>
              <a:t>9</a:t>
            </a:fld>
            <a:endParaRPr lang="en-US"/>
          </a:p>
        </p:txBody>
      </p:sp>
    </p:spTree>
    <p:extLst>
      <p:ext uri="{BB962C8B-B14F-4D97-AF65-F5344CB8AC3E}">
        <p14:creationId xmlns:p14="http://schemas.microsoft.com/office/powerpoint/2010/main" val="612656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Once inside, follow the signs directing you to the polling place location in that building.  </a:t>
            </a:r>
            <a:r>
              <a:rPr lang="en-US" b="0" i="0" dirty="0">
                <a:solidFill>
                  <a:srgbClr val="444444"/>
                </a:solidFill>
                <a:effectLst/>
                <a:latin typeface="PT Serif"/>
              </a:rPr>
              <a:t>You can take written material with you that will help you to vote. You can also wear a sticker, button, shirt, hat, or other apparel with a candidate's name or a political slogan on it. However, you </a:t>
            </a:r>
            <a:r>
              <a:rPr lang="en-US" b="1" i="0" u="sng" dirty="0">
                <a:solidFill>
                  <a:srgbClr val="444444"/>
                </a:solidFill>
                <a:effectLst/>
                <a:latin typeface="PT Serif"/>
              </a:rPr>
              <a:t>can NOT campaign </a:t>
            </a:r>
            <a:r>
              <a:rPr lang="en-US" b="0" i="0" dirty="0">
                <a:solidFill>
                  <a:srgbClr val="444444"/>
                </a:solidFill>
                <a:effectLst/>
                <a:latin typeface="PT Serif"/>
              </a:rPr>
              <a:t>or try to influence other voters inside a polling place.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44444"/>
              </a:solidFill>
              <a:effectLst/>
              <a:latin typeface="PT Serif"/>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PT Serif"/>
              </a:rPr>
              <a:t>Images: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0" dirty="0">
                <a:solidFill>
                  <a:srgbClr val="444444"/>
                </a:solidFill>
                <a:effectLst/>
                <a:latin typeface="PT Serif"/>
              </a:rPr>
              <a:t>&lt;a </a:t>
            </a:r>
            <a:r>
              <a:rPr lang="en-US" b="0" i="0" dirty="0" err="1">
                <a:solidFill>
                  <a:srgbClr val="444444"/>
                </a:solidFill>
                <a:effectLst/>
                <a:latin typeface="PT Serif"/>
              </a:rPr>
              <a:t>href</a:t>
            </a:r>
            <a:r>
              <a:rPr lang="en-US" b="0" i="0" dirty="0">
                <a:solidFill>
                  <a:srgbClr val="444444"/>
                </a:solidFill>
                <a:effectLst/>
                <a:latin typeface="PT Serif"/>
              </a:rPr>
              <a:t>="https://www.freepik.com/vectors/usa"&gt;Usa vector created by </a:t>
            </a:r>
            <a:r>
              <a:rPr lang="en-US" b="0" i="0" dirty="0" err="1">
                <a:solidFill>
                  <a:srgbClr val="444444"/>
                </a:solidFill>
                <a:effectLst/>
                <a:latin typeface="PT Serif"/>
              </a:rPr>
              <a:t>freepik</a:t>
            </a:r>
            <a:r>
              <a:rPr lang="en-US" b="0" i="0" dirty="0">
                <a:solidFill>
                  <a:srgbClr val="444444"/>
                </a:solidFill>
                <a:effectLst/>
                <a:latin typeface="PT Serif"/>
              </a:rPr>
              <a:t> - www.freepik.com&lt;/a&gt;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i="0" dirty="0">
                <a:solidFill>
                  <a:srgbClr val="444444"/>
                </a:solidFill>
                <a:effectLst/>
                <a:latin typeface="PT Serif"/>
              </a:rPr>
              <a:t>       Words added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0" u="none" strike="noStrike" dirty="0">
                <a:solidFill>
                  <a:srgbClr val="E23600"/>
                </a:solidFill>
                <a:effectLst/>
                <a:latin typeface="Source Sans Pro" panose="020B0503030403020204" pitchFamily="34" charset="0"/>
                <a:hlinkClick r:id="rId3"/>
              </a:rPr>
              <a:t>"Polling place"</a:t>
            </a:r>
            <a:r>
              <a:rPr lang="en-US" b="0" i="0" dirty="0">
                <a:solidFill>
                  <a:srgbClr val="333333"/>
                </a:solidFill>
                <a:effectLst/>
                <a:latin typeface="Source Sans Pro" panose="020B0503030403020204" pitchFamily="34" charset="0"/>
              </a:rPr>
              <a:t> by </a:t>
            </a:r>
            <a:r>
              <a:rPr lang="en-US" b="0" i="0" u="none" strike="noStrike" dirty="0" err="1">
                <a:solidFill>
                  <a:srgbClr val="E23600"/>
                </a:solidFill>
                <a:effectLst/>
                <a:latin typeface="Source Sans Pro" panose="020B0503030403020204" pitchFamily="34" charset="0"/>
                <a:hlinkClick r:id="rId4"/>
              </a:rPr>
              <a:t>BWJones</a:t>
            </a:r>
            <a:r>
              <a:rPr lang="en-US" b="0" i="0" dirty="0">
                <a:solidFill>
                  <a:srgbClr val="333333"/>
                </a:solidFill>
                <a:effectLst/>
                <a:latin typeface="Source Sans Pro" panose="020B0503030403020204" pitchFamily="34" charset="0"/>
              </a:rPr>
              <a:t> is licensed under </a:t>
            </a:r>
            <a:r>
              <a:rPr lang="en-US" b="0" i="0" u="none" strike="noStrike" dirty="0">
                <a:solidFill>
                  <a:srgbClr val="E23600"/>
                </a:solidFill>
                <a:effectLst/>
                <a:latin typeface="Source Sans Pro" panose="020B0503030403020204" pitchFamily="34" charset="0"/>
                <a:hlinkClick r:id="rId5"/>
              </a:rPr>
              <a:t>CC BY-NC-ND 2.0</a:t>
            </a:r>
            <a:endParaRPr lang="en-US" dirty="0"/>
          </a:p>
        </p:txBody>
      </p:sp>
      <p:sp>
        <p:nvSpPr>
          <p:cNvPr id="4" name="Slide Number Placeholder 3"/>
          <p:cNvSpPr>
            <a:spLocks noGrp="1"/>
          </p:cNvSpPr>
          <p:nvPr>
            <p:ph type="sldNum" sz="quarter" idx="5"/>
          </p:nvPr>
        </p:nvSpPr>
        <p:spPr/>
        <p:txBody>
          <a:bodyPr/>
          <a:lstStyle/>
          <a:p>
            <a:fld id="{57F3EEA3-78C5-45A1-B8E9-6061108BF8F3}" type="slidenum">
              <a:rPr lang="en-US" smtClean="0"/>
              <a:t>10</a:t>
            </a:fld>
            <a:endParaRPr lang="en-US"/>
          </a:p>
        </p:txBody>
      </p:sp>
    </p:spTree>
    <p:extLst>
      <p:ext uri="{BB962C8B-B14F-4D97-AF65-F5344CB8AC3E}">
        <p14:creationId xmlns:p14="http://schemas.microsoft.com/office/powerpoint/2010/main" val="111736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1AD54-659B-4645-99E2-B5D3E5CD86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4F441D-A234-4BE5-9362-F91CE32B9C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C838AC-10F9-419E-80A8-D14B68B6C763}"/>
              </a:ext>
            </a:extLst>
          </p:cNvPr>
          <p:cNvSpPr>
            <a:spLocks noGrp="1"/>
          </p:cNvSpPr>
          <p:nvPr>
            <p:ph type="dt" sz="half" idx="10"/>
          </p:nvPr>
        </p:nvSpPr>
        <p:spPr/>
        <p:txBody>
          <a:bodyPr/>
          <a:lstStyle/>
          <a:p>
            <a:fld id="{F8CBA710-D090-4FE6-B88E-C1DC9BE0338F}" type="datetimeFigureOut">
              <a:rPr lang="en-US" smtClean="0"/>
              <a:t>1/28/2021</a:t>
            </a:fld>
            <a:endParaRPr lang="en-US"/>
          </a:p>
        </p:txBody>
      </p:sp>
      <p:sp>
        <p:nvSpPr>
          <p:cNvPr id="5" name="Footer Placeholder 4">
            <a:extLst>
              <a:ext uri="{FF2B5EF4-FFF2-40B4-BE49-F238E27FC236}">
                <a16:creationId xmlns:a16="http://schemas.microsoft.com/office/drawing/2014/main" id="{94CEED6D-FAF7-4EF4-8960-551B10E15C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370A11-8854-4A94-85E9-9BB5B1F7C25C}"/>
              </a:ext>
            </a:extLst>
          </p:cNvPr>
          <p:cNvSpPr>
            <a:spLocks noGrp="1"/>
          </p:cNvSpPr>
          <p:nvPr>
            <p:ph type="sldNum" sz="quarter" idx="12"/>
          </p:nvPr>
        </p:nvSpPr>
        <p:spPr/>
        <p:txBody>
          <a:bodyPr/>
          <a:lstStyle/>
          <a:p>
            <a:fld id="{6E242889-7C2F-4C50-925F-52F58FDEC5C5}" type="slidenum">
              <a:rPr lang="en-US" smtClean="0"/>
              <a:t>‹#›</a:t>
            </a:fld>
            <a:endParaRPr lang="en-US"/>
          </a:p>
        </p:txBody>
      </p:sp>
    </p:spTree>
    <p:extLst>
      <p:ext uri="{BB962C8B-B14F-4D97-AF65-F5344CB8AC3E}">
        <p14:creationId xmlns:p14="http://schemas.microsoft.com/office/powerpoint/2010/main" val="2525218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B539A-84E7-4E42-ADCA-F796FB9EFF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74A7F1-6399-4F06-8570-4479E115AE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B13477-0ECA-4325-BD8D-54A2422E12D3}"/>
              </a:ext>
            </a:extLst>
          </p:cNvPr>
          <p:cNvSpPr>
            <a:spLocks noGrp="1"/>
          </p:cNvSpPr>
          <p:nvPr>
            <p:ph type="dt" sz="half" idx="10"/>
          </p:nvPr>
        </p:nvSpPr>
        <p:spPr/>
        <p:txBody>
          <a:bodyPr/>
          <a:lstStyle/>
          <a:p>
            <a:fld id="{F8CBA710-D090-4FE6-B88E-C1DC9BE0338F}" type="datetimeFigureOut">
              <a:rPr lang="en-US" smtClean="0"/>
              <a:t>1/28/2021</a:t>
            </a:fld>
            <a:endParaRPr lang="en-US"/>
          </a:p>
        </p:txBody>
      </p:sp>
      <p:sp>
        <p:nvSpPr>
          <p:cNvPr id="5" name="Footer Placeholder 4">
            <a:extLst>
              <a:ext uri="{FF2B5EF4-FFF2-40B4-BE49-F238E27FC236}">
                <a16:creationId xmlns:a16="http://schemas.microsoft.com/office/drawing/2014/main" id="{9FA48F49-0DEB-449A-B6FA-7F1B8459AD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11E97-0BFD-40D2-8BD5-C027AE02147D}"/>
              </a:ext>
            </a:extLst>
          </p:cNvPr>
          <p:cNvSpPr>
            <a:spLocks noGrp="1"/>
          </p:cNvSpPr>
          <p:nvPr>
            <p:ph type="sldNum" sz="quarter" idx="12"/>
          </p:nvPr>
        </p:nvSpPr>
        <p:spPr/>
        <p:txBody>
          <a:bodyPr/>
          <a:lstStyle/>
          <a:p>
            <a:fld id="{6E242889-7C2F-4C50-925F-52F58FDEC5C5}" type="slidenum">
              <a:rPr lang="en-US" smtClean="0"/>
              <a:t>‹#›</a:t>
            </a:fld>
            <a:endParaRPr lang="en-US"/>
          </a:p>
        </p:txBody>
      </p:sp>
    </p:spTree>
    <p:extLst>
      <p:ext uri="{BB962C8B-B14F-4D97-AF65-F5344CB8AC3E}">
        <p14:creationId xmlns:p14="http://schemas.microsoft.com/office/powerpoint/2010/main" val="324834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A9DBF5-A8EE-4257-994E-2F56994FA7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E7F0A0-5DAB-4337-8DB4-DCCFDEE5E4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EB517-737B-4E8E-B940-E5CBAB493D15}"/>
              </a:ext>
            </a:extLst>
          </p:cNvPr>
          <p:cNvSpPr>
            <a:spLocks noGrp="1"/>
          </p:cNvSpPr>
          <p:nvPr>
            <p:ph type="dt" sz="half" idx="10"/>
          </p:nvPr>
        </p:nvSpPr>
        <p:spPr/>
        <p:txBody>
          <a:bodyPr/>
          <a:lstStyle/>
          <a:p>
            <a:fld id="{F8CBA710-D090-4FE6-B88E-C1DC9BE0338F}" type="datetimeFigureOut">
              <a:rPr lang="en-US" smtClean="0"/>
              <a:t>1/28/2021</a:t>
            </a:fld>
            <a:endParaRPr lang="en-US"/>
          </a:p>
        </p:txBody>
      </p:sp>
      <p:sp>
        <p:nvSpPr>
          <p:cNvPr id="5" name="Footer Placeholder 4">
            <a:extLst>
              <a:ext uri="{FF2B5EF4-FFF2-40B4-BE49-F238E27FC236}">
                <a16:creationId xmlns:a16="http://schemas.microsoft.com/office/drawing/2014/main" id="{5FC2CB91-E2F8-4F47-8A63-D6963F16B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C89A9C-9700-4DA2-BF07-546A264391E4}"/>
              </a:ext>
            </a:extLst>
          </p:cNvPr>
          <p:cNvSpPr>
            <a:spLocks noGrp="1"/>
          </p:cNvSpPr>
          <p:nvPr>
            <p:ph type="sldNum" sz="quarter" idx="12"/>
          </p:nvPr>
        </p:nvSpPr>
        <p:spPr/>
        <p:txBody>
          <a:bodyPr/>
          <a:lstStyle/>
          <a:p>
            <a:fld id="{6E242889-7C2F-4C50-925F-52F58FDEC5C5}" type="slidenum">
              <a:rPr lang="en-US" smtClean="0"/>
              <a:t>‹#›</a:t>
            </a:fld>
            <a:endParaRPr lang="en-US"/>
          </a:p>
        </p:txBody>
      </p:sp>
    </p:spTree>
    <p:extLst>
      <p:ext uri="{BB962C8B-B14F-4D97-AF65-F5344CB8AC3E}">
        <p14:creationId xmlns:p14="http://schemas.microsoft.com/office/powerpoint/2010/main" val="3642065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anchor="b"/>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4" name="Google Shape;8;p1">
            <a:extLst>
              <a:ext uri="{FF2B5EF4-FFF2-40B4-BE49-F238E27FC236}">
                <a16:creationId xmlns:a16="http://schemas.microsoft.com/office/drawing/2014/main" id="{FC483508-C37C-482A-84C0-7131955678E5}"/>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5" name="Google Shape;9;p1">
            <a:extLst>
              <a:ext uri="{FF2B5EF4-FFF2-40B4-BE49-F238E27FC236}">
                <a16:creationId xmlns:a16="http://schemas.microsoft.com/office/drawing/2014/main" id="{FA4DCF31-0411-494A-8CB2-5A1F23772486}"/>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6" name="Google Shape;10;p1">
            <a:extLst>
              <a:ext uri="{FF2B5EF4-FFF2-40B4-BE49-F238E27FC236}">
                <a16:creationId xmlns:a16="http://schemas.microsoft.com/office/drawing/2014/main" id="{D9701593-7BE2-4C1E-965F-5D4D08E24578}"/>
              </a:ext>
            </a:extLst>
          </p:cNvPr>
          <p:cNvSpPr txBox="1">
            <a:spLocks noGrp="1" noChangeArrowheads="1"/>
          </p:cNvSpPr>
          <p:nvPr>
            <p:ph type="sldNum" idx="13"/>
          </p:nvPr>
        </p:nvSpPr>
        <p:spPr>
          <a:ln/>
        </p:spPr>
        <p:txBody>
          <a:bodyPr/>
          <a:lstStyle>
            <a:lvl1pPr>
              <a:defRPr/>
            </a:lvl1pPr>
          </a:lstStyle>
          <a:p>
            <a:pPr>
              <a:defRPr/>
            </a:pPr>
            <a:fld id="{C054FF2F-97B4-4F08-8FE3-3EB039DC2D80}" type="slidenum">
              <a:rPr lang="en-US" altLang="en-US"/>
              <a:pPr>
                <a:defRPr/>
              </a:pPr>
              <a:t>‹#›</a:t>
            </a:fld>
            <a:endParaRPr lang="en-US" altLang="en-US"/>
          </a:p>
        </p:txBody>
      </p:sp>
    </p:spTree>
    <p:extLst>
      <p:ext uri="{BB962C8B-B14F-4D97-AF65-F5344CB8AC3E}">
        <p14:creationId xmlns:p14="http://schemas.microsoft.com/office/powerpoint/2010/main" val="2558040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Google Shape;8;p1">
            <a:extLst>
              <a:ext uri="{FF2B5EF4-FFF2-40B4-BE49-F238E27FC236}">
                <a16:creationId xmlns:a16="http://schemas.microsoft.com/office/drawing/2014/main" id="{63C0E89D-DE6A-45B1-B9E4-95FFD658556F}"/>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5" name="Google Shape;9;p1">
            <a:extLst>
              <a:ext uri="{FF2B5EF4-FFF2-40B4-BE49-F238E27FC236}">
                <a16:creationId xmlns:a16="http://schemas.microsoft.com/office/drawing/2014/main" id="{CFCF0EEA-1B69-437C-9AB9-C5E0D8CC98ED}"/>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6" name="Google Shape;10;p1">
            <a:extLst>
              <a:ext uri="{FF2B5EF4-FFF2-40B4-BE49-F238E27FC236}">
                <a16:creationId xmlns:a16="http://schemas.microsoft.com/office/drawing/2014/main" id="{19733E80-4A4A-4A6A-BE89-07A986E3D96B}"/>
              </a:ext>
            </a:extLst>
          </p:cNvPr>
          <p:cNvSpPr txBox="1">
            <a:spLocks noGrp="1" noChangeArrowheads="1"/>
          </p:cNvSpPr>
          <p:nvPr>
            <p:ph type="sldNum" idx="13"/>
          </p:nvPr>
        </p:nvSpPr>
        <p:spPr>
          <a:ln/>
        </p:spPr>
        <p:txBody>
          <a:bodyPr/>
          <a:lstStyle>
            <a:lvl1pPr>
              <a:defRPr/>
            </a:lvl1pPr>
          </a:lstStyle>
          <a:p>
            <a:pPr>
              <a:defRPr/>
            </a:pPr>
            <a:fld id="{82EF002E-8A54-444F-AC39-3EED9DB3A1FA}" type="slidenum">
              <a:rPr lang="en-US" altLang="en-US"/>
              <a:pPr>
                <a:defRPr/>
              </a:pPr>
              <a:t>‹#›</a:t>
            </a:fld>
            <a:endParaRPr lang="en-US" altLang="en-US"/>
          </a:p>
        </p:txBody>
      </p:sp>
    </p:spTree>
    <p:extLst>
      <p:ext uri="{BB962C8B-B14F-4D97-AF65-F5344CB8AC3E}">
        <p14:creationId xmlns:p14="http://schemas.microsoft.com/office/powerpoint/2010/main" val="2864582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8200" y="365125"/>
            <a:ext cx="10515600" cy="1325563"/>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4"/>
          <p:cNvSpPr txBox="1">
            <a:spLocks noGrp="1"/>
          </p:cNvSpPr>
          <p:nvPr>
            <p:ph type="body" idx="1"/>
          </p:nvPr>
        </p:nvSpPr>
        <p:spPr>
          <a:xfrm>
            <a:off x="838200" y="1825625"/>
            <a:ext cx="5181600" cy="4351338"/>
          </a:xfrm>
          <a:prstGeom prst="rect">
            <a:avLst/>
          </a:prstGeom>
          <a:noFill/>
          <a:ln>
            <a:noFill/>
          </a:ln>
        </p:spPr>
        <p:txBody>
          <a:bodyPr spcFirstLastPara="1"/>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 name="Google Shape;26;p4"/>
          <p:cNvSpPr txBox="1">
            <a:spLocks noGrp="1"/>
          </p:cNvSpPr>
          <p:nvPr>
            <p:ph type="body" idx="2"/>
          </p:nvPr>
        </p:nvSpPr>
        <p:spPr>
          <a:xfrm>
            <a:off x="6172200" y="1825625"/>
            <a:ext cx="5181600" cy="4351338"/>
          </a:xfrm>
          <a:prstGeom prst="rect">
            <a:avLst/>
          </a:prstGeom>
          <a:noFill/>
          <a:ln>
            <a:noFill/>
          </a:ln>
        </p:spPr>
        <p:txBody>
          <a:bodyPr spcFirstLastPara="1"/>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 name="Google Shape;8;p1">
            <a:extLst>
              <a:ext uri="{FF2B5EF4-FFF2-40B4-BE49-F238E27FC236}">
                <a16:creationId xmlns:a16="http://schemas.microsoft.com/office/drawing/2014/main" id="{FE1F0402-355D-436B-8718-F68A197CE878}"/>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6" name="Google Shape;9;p1">
            <a:extLst>
              <a:ext uri="{FF2B5EF4-FFF2-40B4-BE49-F238E27FC236}">
                <a16:creationId xmlns:a16="http://schemas.microsoft.com/office/drawing/2014/main" id="{F3E6D0F3-5967-450D-AED1-BBE5042D1582}"/>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7" name="Google Shape;10;p1">
            <a:extLst>
              <a:ext uri="{FF2B5EF4-FFF2-40B4-BE49-F238E27FC236}">
                <a16:creationId xmlns:a16="http://schemas.microsoft.com/office/drawing/2014/main" id="{0D9A2D65-7AE3-458E-8672-2C02F1E306D1}"/>
              </a:ext>
            </a:extLst>
          </p:cNvPr>
          <p:cNvSpPr txBox="1">
            <a:spLocks noGrp="1" noChangeArrowheads="1"/>
          </p:cNvSpPr>
          <p:nvPr>
            <p:ph type="sldNum" idx="13"/>
          </p:nvPr>
        </p:nvSpPr>
        <p:spPr>
          <a:ln/>
        </p:spPr>
        <p:txBody>
          <a:bodyPr/>
          <a:lstStyle>
            <a:lvl1pPr>
              <a:defRPr/>
            </a:lvl1pPr>
          </a:lstStyle>
          <a:p>
            <a:pPr>
              <a:defRPr/>
            </a:pPr>
            <a:fld id="{C034CD81-68B7-48EE-97F4-3FF04181E85C}" type="slidenum">
              <a:rPr lang="en-US" altLang="en-US"/>
              <a:pPr>
                <a:defRPr/>
              </a:pPr>
              <a:t>‹#›</a:t>
            </a:fld>
            <a:endParaRPr lang="en-US" altLang="en-US"/>
          </a:p>
        </p:txBody>
      </p:sp>
    </p:spTree>
    <p:extLst>
      <p:ext uri="{BB962C8B-B14F-4D97-AF65-F5344CB8AC3E}">
        <p14:creationId xmlns:p14="http://schemas.microsoft.com/office/powerpoint/2010/main" val="788093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831850" y="1709738"/>
            <a:ext cx="10515600" cy="2852737"/>
          </a:xfrm>
          <a:prstGeom prst="rect">
            <a:avLst/>
          </a:prstGeom>
          <a:noFill/>
          <a:ln>
            <a:noFill/>
          </a:ln>
        </p:spPr>
        <p:txBody>
          <a:bodyPr spcFirstLastPara="1" anchor="b"/>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 name="Google Shape;45;p7"/>
          <p:cNvSpPr txBox="1">
            <a:spLocks noGrp="1"/>
          </p:cNvSpPr>
          <p:nvPr>
            <p:ph type="body" idx="1"/>
          </p:nvPr>
        </p:nvSpPr>
        <p:spPr>
          <a:xfrm>
            <a:off x="831850" y="4589463"/>
            <a:ext cx="10515600" cy="1500187"/>
          </a:xfrm>
          <a:prstGeom prst="rect">
            <a:avLst/>
          </a:prstGeom>
          <a:noFill/>
          <a:ln>
            <a:noFill/>
          </a:ln>
        </p:spPr>
        <p:txBody>
          <a:bodyPr spcFirstLastPara="1"/>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 name="Google Shape;8;p1">
            <a:extLst>
              <a:ext uri="{FF2B5EF4-FFF2-40B4-BE49-F238E27FC236}">
                <a16:creationId xmlns:a16="http://schemas.microsoft.com/office/drawing/2014/main" id="{BFD17AC1-E408-4792-A479-2A7DFBFB7E6B}"/>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5" name="Google Shape;9;p1">
            <a:extLst>
              <a:ext uri="{FF2B5EF4-FFF2-40B4-BE49-F238E27FC236}">
                <a16:creationId xmlns:a16="http://schemas.microsoft.com/office/drawing/2014/main" id="{EAE69E6D-330B-4F1F-B5A4-7375CF3B8942}"/>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6" name="Google Shape;10;p1">
            <a:extLst>
              <a:ext uri="{FF2B5EF4-FFF2-40B4-BE49-F238E27FC236}">
                <a16:creationId xmlns:a16="http://schemas.microsoft.com/office/drawing/2014/main" id="{5A3624EB-2E23-4267-9295-5CFD52F70489}"/>
              </a:ext>
            </a:extLst>
          </p:cNvPr>
          <p:cNvSpPr txBox="1">
            <a:spLocks noGrp="1" noChangeArrowheads="1"/>
          </p:cNvSpPr>
          <p:nvPr>
            <p:ph type="sldNum" idx="13"/>
          </p:nvPr>
        </p:nvSpPr>
        <p:spPr>
          <a:ln/>
        </p:spPr>
        <p:txBody>
          <a:bodyPr/>
          <a:lstStyle>
            <a:lvl1pPr>
              <a:defRPr/>
            </a:lvl1pPr>
          </a:lstStyle>
          <a:p>
            <a:pPr>
              <a:defRPr/>
            </a:pPr>
            <a:fld id="{09367F2C-496F-4D44-A3A2-E12E5201F0BD}" type="slidenum">
              <a:rPr lang="en-US" altLang="en-US"/>
              <a:pPr>
                <a:defRPr/>
              </a:pPr>
              <a:t>‹#›</a:t>
            </a:fld>
            <a:endParaRPr lang="en-US" altLang="en-US"/>
          </a:p>
        </p:txBody>
      </p:sp>
    </p:spTree>
    <p:extLst>
      <p:ext uri="{BB962C8B-B14F-4D97-AF65-F5344CB8AC3E}">
        <p14:creationId xmlns:p14="http://schemas.microsoft.com/office/powerpoint/2010/main" val="3986495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 name="Google Shape;8;p1">
            <a:extLst>
              <a:ext uri="{FF2B5EF4-FFF2-40B4-BE49-F238E27FC236}">
                <a16:creationId xmlns:a16="http://schemas.microsoft.com/office/drawing/2014/main" id="{922B8D78-EA0B-4540-BFAD-7CDBA20502B0}"/>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4" name="Google Shape;9;p1">
            <a:extLst>
              <a:ext uri="{FF2B5EF4-FFF2-40B4-BE49-F238E27FC236}">
                <a16:creationId xmlns:a16="http://schemas.microsoft.com/office/drawing/2014/main" id="{6AEDF491-DAD2-411B-87E1-C020FDCD1B3D}"/>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5" name="Google Shape;10;p1">
            <a:extLst>
              <a:ext uri="{FF2B5EF4-FFF2-40B4-BE49-F238E27FC236}">
                <a16:creationId xmlns:a16="http://schemas.microsoft.com/office/drawing/2014/main" id="{2DB66C30-5688-439A-B434-4369028F38BA}"/>
              </a:ext>
            </a:extLst>
          </p:cNvPr>
          <p:cNvSpPr txBox="1">
            <a:spLocks noGrp="1" noChangeArrowheads="1"/>
          </p:cNvSpPr>
          <p:nvPr>
            <p:ph type="sldNum" idx="13"/>
          </p:nvPr>
        </p:nvSpPr>
        <p:spPr>
          <a:ln/>
        </p:spPr>
        <p:txBody>
          <a:bodyPr/>
          <a:lstStyle>
            <a:lvl1pPr>
              <a:defRPr/>
            </a:lvl1pPr>
          </a:lstStyle>
          <a:p>
            <a:pPr>
              <a:defRPr/>
            </a:pPr>
            <a:fld id="{32D46B24-7BD9-4503-8AA4-D95029D93CB6}" type="slidenum">
              <a:rPr lang="en-US" altLang="en-US"/>
              <a:pPr>
                <a:defRPr/>
              </a:pPr>
              <a:t>‹#›</a:t>
            </a:fld>
            <a:endParaRPr lang="en-US" altLang="en-US"/>
          </a:p>
        </p:txBody>
      </p:sp>
    </p:spTree>
    <p:extLst>
      <p:ext uri="{BB962C8B-B14F-4D97-AF65-F5344CB8AC3E}">
        <p14:creationId xmlns:p14="http://schemas.microsoft.com/office/powerpoint/2010/main" val="6895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anchor="b"/>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 name="Google Shape;8;p1">
            <a:extLst>
              <a:ext uri="{FF2B5EF4-FFF2-40B4-BE49-F238E27FC236}">
                <a16:creationId xmlns:a16="http://schemas.microsoft.com/office/drawing/2014/main" id="{30F55C77-6B43-462C-9170-BEF1F80BCE31}"/>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6" name="Google Shape;9;p1">
            <a:extLst>
              <a:ext uri="{FF2B5EF4-FFF2-40B4-BE49-F238E27FC236}">
                <a16:creationId xmlns:a16="http://schemas.microsoft.com/office/drawing/2014/main" id="{D56AF167-E49E-4A0E-94FB-F51DB4396F0F}"/>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7" name="Google Shape;10;p1">
            <a:extLst>
              <a:ext uri="{FF2B5EF4-FFF2-40B4-BE49-F238E27FC236}">
                <a16:creationId xmlns:a16="http://schemas.microsoft.com/office/drawing/2014/main" id="{4D1F6521-EA2C-43E0-A26F-B0D22A28B9FF}"/>
              </a:ext>
            </a:extLst>
          </p:cNvPr>
          <p:cNvSpPr txBox="1">
            <a:spLocks noGrp="1" noChangeArrowheads="1"/>
          </p:cNvSpPr>
          <p:nvPr>
            <p:ph type="sldNum" idx="13"/>
          </p:nvPr>
        </p:nvSpPr>
        <p:spPr>
          <a:ln/>
        </p:spPr>
        <p:txBody>
          <a:bodyPr/>
          <a:lstStyle>
            <a:lvl1pPr>
              <a:defRPr/>
            </a:lvl1pPr>
          </a:lstStyle>
          <a:p>
            <a:pPr>
              <a:defRPr/>
            </a:pPr>
            <a:fld id="{52992DEF-FF16-45EC-AE03-68B3809249EF}" type="slidenum">
              <a:rPr lang="en-US" altLang="en-US"/>
              <a:pPr>
                <a:defRPr/>
              </a:pPr>
              <a:t>‹#›</a:t>
            </a:fld>
            <a:endParaRPr lang="en-US" altLang="en-US"/>
          </a:p>
        </p:txBody>
      </p:sp>
    </p:spTree>
    <p:extLst>
      <p:ext uri="{BB962C8B-B14F-4D97-AF65-F5344CB8AC3E}">
        <p14:creationId xmlns:p14="http://schemas.microsoft.com/office/powerpoint/2010/main" val="3128900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anchor="b"/>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pPr lvl="0"/>
            <a:endParaRPr noProof="0">
              <a:sym typeface="Calibri"/>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 name="Google Shape;8;p1">
            <a:extLst>
              <a:ext uri="{FF2B5EF4-FFF2-40B4-BE49-F238E27FC236}">
                <a16:creationId xmlns:a16="http://schemas.microsoft.com/office/drawing/2014/main" id="{C81A9F18-4E17-4276-8E7B-F1B57BFE14D8}"/>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6" name="Google Shape;9;p1">
            <a:extLst>
              <a:ext uri="{FF2B5EF4-FFF2-40B4-BE49-F238E27FC236}">
                <a16:creationId xmlns:a16="http://schemas.microsoft.com/office/drawing/2014/main" id="{8646D84C-5071-4335-AA1B-FC5CA3FD155C}"/>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7" name="Google Shape;10;p1">
            <a:extLst>
              <a:ext uri="{FF2B5EF4-FFF2-40B4-BE49-F238E27FC236}">
                <a16:creationId xmlns:a16="http://schemas.microsoft.com/office/drawing/2014/main" id="{61B5CFF0-43BE-4C2C-932D-111545B5A33E}"/>
              </a:ext>
            </a:extLst>
          </p:cNvPr>
          <p:cNvSpPr txBox="1">
            <a:spLocks noGrp="1" noChangeArrowheads="1"/>
          </p:cNvSpPr>
          <p:nvPr>
            <p:ph type="sldNum" idx="13"/>
          </p:nvPr>
        </p:nvSpPr>
        <p:spPr>
          <a:ln/>
        </p:spPr>
        <p:txBody>
          <a:bodyPr/>
          <a:lstStyle>
            <a:lvl1pPr>
              <a:defRPr/>
            </a:lvl1pPr>
          </a:lstStyle>
          <a:p>
            <a:pPr>
              <a:defRPr/>
            </a:pPr>
            <a:fld id="{5F813C1D-B2A8-4974-80D6-03003FEDB8DA}" type="slidenum">
              <a:rPr lang="en-US" altLang="en-US"/>
              <a:pPr>
                <a:defRPr/>
              </a:pPr>
              <a:t>‹#›</a:t>
            </a:fld>
            <a:endParaRPr lang="en-US" altLang="en-US"/>
          </a:p>
        </p:txBody>
      </p:sp>
    </p:spTree>
    <p:extLst>
      <p:ext uri="{BB962C8B-B14F-4D97-AF65-F5344CB8AC3E}">
        <p14:creationId xmlns:p14="http://schemas.microsoft.com/office/powerpoint/2010/main" val="1470621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Google Shape;8;p1">
            <a:extLst>
              <a:ext uri="{FF2B5EF4-FFF2-40B4-BE49-F238E27FC236}">
                <a16:creationId xmlns:a16="http://schemas.microsoft.com/office/drawing/2014/main" id="{AC7B4B91-D2FF-4CF4-B565-AA24010EEA23}"/>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5" name="Google Shape;9;p1">
            <a:extLst>
              <a:ext uri="{FF2B5EF4-FFF2-40B4-BE49-F238E27FC236}">
                <a16:creationId xmlns:a16="http://schemas.microsoft.com/office/drawing/2014/main" id="{9F7A0288-E754-47DF-ACA6-23CB0663B058}"/>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6" name="Google Shape;10;p1">
            <a:extLst>
              <a:ext uri="{FF2B5EF4-FFF2-40B4-BE49-F238E27FC236}">
                <a16:creationId xmlns:a16="http://schemas.microsoft.com/office/drawing/2014/main" id="{F8927DC7-A35C-481C-845F-39D407C73117}"/>
              </a:ext>
            </a:extLst>
          </p:cNvPr>
          <p:cNvSpPr txBox="1">
            <a:spLocks noGrp="1" noChangeArrowheads="1"/>
          </p:cNvSpPr>
          <p:nvPr>
            <p:ph type="sldNum" idx="13"/>
          </p:nvPr>
        </p:nvSpPr>
        <p:spPr>
          <a:ln/>
        </p:spPr>
        <p:txBody>
          <a:bodyPr/>
          <a:lstStyle>
            <a:lvl1pPr>
              <a:defRPr/>
            </a:lvl1pPr>
          </a:lstStyle>
          <a:p>
            <a:pPr>
              <a:defRPr/>
            </a:pPr>
            <a:fld id="{33BFCBC0-E83F-48F4-897E-88886D49FE83}" type="slidenum">
              <a:rPr lang="en-US" altLang="en-US"/>
              <a:pPr>
                <a:defRPr/>
              </a:pPr>
              <a:t>‹#›</a:t>
            </a:fld>
            <a:endParaRPr lang="en-US" altLang="en-US"/>
          </a:p>
        </p:txBody>
      </p:sp>
    </p:spTree>
    <p:extLst>
      <p:ext uri="{BB962C8B-B14F-4D97-AF65-F5344CB8AC3E}">
        <p14:creationId xmlns:p14="http://schemas.microsoft.com/office/powerpoint/2010/main" val="231005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BFE52-085E-4958-813B-61B6B78210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BB90AE-B36F-492F-B4E6-794F3BB841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99C3C4-2E60-4A0A-B7E4-149C18268362}"/>
              </a:ext>
            </a:extLst>
          </p:cNvPr>
          <p:cNvSpPr>
            <a:spLocks noGrp="1"/>
          </p:cNvSpPr>
          <p:nvPr>
            <p:ph type="dt" sz="half" idx="10"/>
          </p:nvPr>
        </p:nvSpPr>
        <p:spPr/>
        <p:txBody>
          <a:bodyPr/>
          <a:lstStyle/>
          <a:p>
            <a:fld id="{F8CBA710-D090-4FE6-B88E-C1DC9BE0338F}" type="datetimeFigureOut">
              <a:rPr lang="en-US" smtClean="0"/>
              <a:t>1/28/2021</a:t>
            </a:fld>
            <a:endParaRPr lang="en-US"/>
          </a:p>
        </p:txBody>
      </p:sp>
      <p:sp>
        <p:nvSpPr>
          <p:cNvPr id="5" name="Footer Placeholder 4">
            <a:extLst>
              <a:ext uri="{FF2B5EF4-FFF2-40B4-BE49-F238E27FC236}">
                <a16:creationId xmlns:a16="http://schemas.microsoft.com/office/drawing/2014/main" id="{4328CAAB-3949-41ED-810D-C0BA68A3FA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DB519E-592A-49AC-9241-5A386D25CE84}"/>
              </a:ext>
            </a:extLst>
          </p:cNvPr>
          <p:cNvSpPr>
            <a:spLocks noGrp="1"/>
          </p:cNvSpPr>
          <p:nvPr>
            <p:ph type="sldNum" sz="quarter" idx="12"/>
          </p:nvPr>
        </p:nvSpPr>
        <p:spPr/>
        <p:txBody>
          <a:bodyPr/>
          <a:lstStyle/>
          <a:p>
            <a:fld id="{6E242889-7C2F-4C50-925F-52F58FDEC5C5}" type="slidenum">
              <a:rPr lang="en-US" smtClean="0"/>
              <a:t>‹#›</a:t>
            </a:fld>
            <a:endParaRPr lang="en-US"/>
          </a:p>
        </p:txBody>
      </p:sp>
    </p:spTree>
    <p:extLst>
      <p:ext uri="{BB962C8B-B14F-4D97-AF65-F5344CB8AC3E}">
        <p14:creationId xmlns:p14="http://schemas.microsoft.com/office/powerpoint/2010/main" val="37836578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Google Shape;8;p1">
            <a:extLst>
              <a:ext uri="{FF2B5EF4-FFF2-40B4-BE49-F238E27FC236}">
                <a16:creationId xmlns:a16="http://schemas.microsoft.com/office/drawing/2014/main" id="{D1130F86-F32C-431A-BFB4-6BB77B25C701}"/>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5" name="Google Shape;9;p1">
            <a:extLst>
              <a:ext uri="{FF2B5EF4-FFF2-40B4-BE49-F238E27FC236}">
                <a16:creationId xmlns:a16="http://schemas.microsoft.com/office/drawing/2014/main" id="{FD833DF1-7702-43C4-ACED-4BFAE9262659}"/>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6" name="Google Shape;10;p1">
            <a:extLst>
              <a:ext uri="{FF2B5EF4-FFF2-40B4-BE49-F238E27FC236}">
                <a16:creationId xmlns:a16="http://schemas.microsoft.com/office/drawing/2014/main" id="{5D1C0188-EC3F-47FB-9914-55747C0BF1A2}"/>
              </a:ext>
            </a:extLst>
          </p:cNvPr>
          <p:cNvSpPr txBox="1">
            <a:spLocks noGrp="1" noChangeArrowheads="1"/>
          </p:cNvSpPr>
          <p:nvPr>
            <p:ph type="sldNum" idx="13"/>
          </p:nvPr>
        </p:nvSpPr>
        <p:spPr>
          <a:ln/>
        </p:spPr>
        <p:txBody>
          <a:bodyPr/>
          <a:lstStyle>
            <a:lvl1pPr>
              <a:defRPr/>
            </a:lvl1pPr>
          </a:lstStyle>
          <a:p>
            <a:pPr>
              <a:defRPr/>
            </a:pPr>
            <a:fld id="{C3864020-B3EE-46E6-9F6C-A1CC32A869A3}" type="slidenum">
              <a:rPr lang="en-US" altLang="en-US"/>
              <a:pPr>
                <a:defRPr/>
              </a:pPr>
              <a:t>‹#›</a:t>
            </a:fld>
            <a:endParaRPr lang="en-US" altLang="en-US"/>
          </a:p>
        </p:txBody>
      </p:sp>
    </p:spTree>
    <p:extLst>
      <p:ext uri="{BB962C8B-B14F-4D97-AF65-F5344CB8AC3E}">
        <p14:creationId xmlns:p14="http://schemas.microsoft.com/office/powerpoint/2010/main" val="1933146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839788" y="365125"/>
            <a:ext cx="10515600" cy="1325563"/>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Google Shape;32;p5"/>
          <p:cNvSpPr txBox="1">
            <a:spLocks noGrp="1"/>
          </p:cNvSpPr>
          <p:nvPr>
            <p:ph type="body" idx="1"/>
          </p:nvPr>
        </p:nvSpPr>
        <p:spPr>
          <a:xfrm>
            <a:off x="839788" y="1681163"/>
            <a:ext cx="5157787" cy="823912"/>
          </a:xfrm>
          <a:prstGeom prst="rect">
            <a:avLst/>
          </a:prstGeom>
          <a:noFill/>
          <a:ln>
            <a:noFill/>
          </a:ln>
        </p:spPr>
        <p:txBody>
          <a:bodyPr spcFirstLastPara="1" anchor="b"/>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3" name="Google Shape;33;p5"/>
          <p:cNvSpPr txBox="1">
            <a:spLocks noGrp="1"/>
          </p:cNvSpPr>
          <p:nvPr>
            <p:ph type="body" idx="2"/>
          </p:nvPr>
        </p:nvSpPr>
        <p:spPr>
          <a:xfrm>
            <a:off x="839788" y="2505075"/>
            <a:ext cx="5157787" cy="3684588"/>
          </a:xfrm>
          <a:prstGeom prst="rect">
            <a:avLst/>
          </a:prstGeom>
          <a:noFill/>
          <a:ln>
            <a:noFill/>
          </a:ln>
        </p:spPr>
        <p:txBody>
          <a:bodyPr spcFirstLastPara="1"/>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body" idx="3"/>
          </p:nvPr>
        </p:nvSpPr>
        <p:spPr>
          <a:xfrm>
            <a:off x="6172200" y="1681163"/>
            <a:ext cx="5183188" cy="823912"/>
          </a:xfrm>
          <a:prstGeom prst="rect">
            <a:avLst/>
          </a:prstGeom>
          <a:noFill/>
          <a:ln>
            <a:noFill/>
          </a:ln>
        </p:spPr>
        <p:txBody>
          <a:bodyPr spcFirstLastPara="1" anchor="b"/>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body" idx="4"/>
          </p:nvPr>
        </p:nvSpPr>
        <p:spPr>
          <a:xfrm>
            <a:off x="6172200" y="2505075"/>
            <a:ext cx="5183188" cy="3684588"/>
          </a:xfrm>
          <a:prstGeom prst="rect">
            <a:avLst/>
          </a:prstGeom>
          <a:noFill/>
          <a:ln>
            <a:noFill/>
          </a:ln>
        </p:spPr>
        <p:txBody>
          <a:bodyPr spcFirstLastPara="1"/>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 name="Google Shape;8;p1">
            <a:extLst>
              <a:ext uri="{FF2B5EF4-FFF2-40B4-BE49-F238E27FC236}">
                <a16:creationId xmlns:a16="http://schemas.microsoft.com/office/drawing/2014/main" id="{26CEFC91-3E0E-46D5-8397-62C1FD455727}"/>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8" name="Google Shape;9;p1">
            <a:extLst>
              <a:ext uri="{FF2B5EF4-FFF2-40B4-BE49-F238E27FC236}">
                <a16:creationId xmlns:a16="http://schemas.microsoft.com/office/drawing/2014/main" id="{38EC6942-D25E-4A5E-9DC6-9A05D3061D21}"/>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9" name="Google Shape;10;p1">
            <a:extLst>
              <a:ext uri="{FF2B5EF4-FFF2-40B4-BE49-F238E27FC236}">
                <a16:creationId xmlns:a16="http://schemas.microsoft.com/office/drawing/2014/main" id="{62C70D34-E0C7-4882-AED2-16ADB13BD7C3}"/>
              </a:ext>
            </a:extLst>
          </p:cNvPr>
          <p:cNvSpPr txBox="1">
            <a:spLocks noGrp="1" noChangeArrowheads="1"/>
          </p:cNvSpPr>
          <p:nvPr>
            <p:ph type="sldNum" idx="13"/>
          </p:nvPr>
        </p:nvSpPr>
        <p:spPr>
          <a:ln/>
        </p:spPr>
        <p:txBody>
          <a:bodyPr/>
          <a:lstStyle>
            <a:lvl1pPr>
              <a:defRPr/>
            </a:lvl1pPr>
          </a:lstStyle>
          <a:p>
            <a:pPr>
              <a:defRPr/>
            </a:pPr>
            <a:fld id="{E431391B-F8CC-4258-94C0-1BFE15D89240}" type="slidenum">
              <a:rPr lang="en-US" altLang="en-US"/>
              <a:pPr>
                <a:defRPr/>
              </a:pPr>
              <a:t>‹#›</a:t>
            </a:fld>
            <a:endParaRPr lang="en-US" altLang="en-US"/>
          </a:p>
        </p:txBody>
      </p:sp>
    </p:spTree>
    <p:extLst>
      <p:ext uri="{BB962C8B-B14F-4D97-AF65-F5344CB8AC3E}">
        <p14:creationId xmlns:p14="http://schemas.microsoft.com/office/powerpoint/2010/main" val="821323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6CFA6-F895-4777-B8F1-EB466342EF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26404B-67B6-44B9-9615-EF4645E9E9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BCC82A-6BD4-4326-B0A6-677C9E806D62}"/>
              </a:ext>
            </a:extLst>
          </p:cNvPr>
          <p:cNvSpPr>
            <a:spLocks noGrp="1"/>
          </p:cNvSpPr>
          <p:nvPr>
            <p:ph type="dt" sz="half" idx="10"/>
          </p:nvPr>
        </p:nvSpPr>
        <p:spPr/>
        <p:txBody>
          <a:bodyPr/>
          <a:lstStyle/>
          <a:p>
            <a:fld id="{F8CBA710-D090-4FE6-B88E-C1DC9BE0338F}" type="datetimeFigureOut">
              <a:rPr lang="en-US" smtClean="0"/>
              <a:t>1/28/2021</a:t>
            </a:fld>
            <a:endParaRPr lang="en-US"/>
          </a:p>
        </p:txBody>
      </p:sp>
      <p:sp>
        <p:nvSpPr>
          <p:cNvPr id="5" name="Footer Placeholder 4">
            <a:extLst>
              <a:ext uri="{FF2B5EF4-FFF2-40B4-BE49-F238E27FC236}">
                <a16:creationId xmlns:a16="http://schemas.microsoft.com/office/drawing/2014/main" id="{347F5CCA-7086-4105-AADA-9A5A7A224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8923CF-9A87-4E3A-8E37-732BEFE52BF8}"/>
              </a:ext>
            </a:extLst>
          </p:cNvPr>
          <p:cNvSpPr>
            <a:spLocks noGrp="1"/>
          </p:cNvSpPr>
          <p:nvPr>
            <p:ph type="sldNum" sz="quarter" idx="12"/>
          </p:nvPr>
        </p:nvSpPr>
        <p:spPr/>
        <p:txBody>
          <a:bodyPr/>
          <a:lstStyle/>
          <a:p>
            <a:fld id="{6E242889-7C2F-4C50-925F-52F58FDEC5C5}" type="slidenum">
              <a:rPr lang="en-US" smtClean="0"/>
              <a:t>‹#›</a:t>
            </a:fld>
            <a:endParaRPr lang="en-US"/>
          </a:p>
        </p:txBody>
      </p:sp>
    </p:spTree>
    <p:extLst>
      <p:ext uri="{BB962C8B-B14F-4D97-AF65-F5344CB8AC3E}">
        <p14:creationId xmlns:p14="http://schemas.microsoft.com/office/powerpoint/2010/main" val="861208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FD590-B5AD-4B9B-B1EC-9A5618FBB3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5D11C5-91AE-4390-B451-211A132F96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DC5F79-5D7C-49CB-A7F3-70A7E9FFB4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048E07-1B02-4FFE-AE89-5354BB7B7145}"/>
              </a:ext>
            </a:extLst>
          </p:cNvPr>
          <p:cNvSpPr>
            <a:spLocks noGrp="1"/>
          </p:cNvSpPr>
          <p:nvPr>
            <p:ph type="dt" sz="half" idx="10"/>
          </p:nvPr>
        </p:nvSpPr>
        <p:spPr/>
        <p:txBody>
          <a:bodyPr/>
          <a:lstStyle/>
          <a:p>
            <a:fld id="{F8CBA710-D090-4FE6-B88E-C1DC9BE0338F}" type="datetimeFigureOut">
              <a:rPr lang="en-US" smtClean="0"/>
              <a:t>1/28/2021</a:t>
            </a:fld>
            <a:endParaRPr lang="en-US"/>
          </a:p>
        </p:txBody>
      </p:sp>
      <p:sp>
        <p:nvSpPr>
          <p:cNvPr id="6" name="Footer Placeholder 5">
            <a:extLst>
              <a:ext uri="{FF2B5EF4-FFF2-40B4-BE49-F238E27FC236}">
                <a16:creationId xmlns:a16="http://schemas.microsoft.com/office/drawing/2014/main" id="{9343C1BA-2F2B-4D78-9F93-FC8BD90CE5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D676EA-7B74-4694-92E0-332C47BC0CA8}"/>
              </a:ext>
            </a:extLst>
          </p:cNvPr>
          <p:cNvSpPr>
            <a:spLocks noGrp="1"/>
          </p:cNvSpPr>
          <p:nvPr>
            <p:ph type="sldNum" sz="quarter" idx="12"/>
          </p:nvPr>
        </p:nvSpPr>
        <p:spPr/>
        <p:txBody>
          <a:bodyPr/>
          <a:lstStyle/>
          <a:p>
            <a:fld id="{6E242889-7C2F-4C50-925F-52F58FDEC5C5}" type="slidenum">
              <a:rPr lang="en-US" smtClean="0"/>
              <a:t>‹#›</a:t>
            </a:fld>
            <a:endParaRPr lang="en-US"/>
          </a:p>
        </p:txBody>
      </p:sp>
    </p:spTree>
    <p:extLst>
      <p:ext uri="{BB962C8B-B14F-4D97-AF65-F5344CB8AC3E}">
        <p14:creationId xmlns:p14="http://schemas.microsoft.com/office/powerpoint/2010/main" val="2034541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C9035-3ACD-4D66-935B-9BCAD807D2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6A2E31-F863-4679-8B15-D3BDFD1B34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411502-34C0-4FFB-908A-425F9F789C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7EB2FD-85E9-487C-BBEA-FB1BF167CE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C04A2E-715C-41C0-9D2D-68F7B6A111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1BD36E-F8CD-44A5-BF3A-B232CD442512}"/>
              </a:ext>
            </a:extLst>
          </p:cNvPr>
          <p:cNvSpPr>
            <a:spLocks noGrp="1"/>
          </p:cNvSpPr>
          <p:nvPr>
            <p:ph type="dt" sz="half" idx="10"/>
          </p:nvPr>
        </p:nvSpPr>
        <p:spPr/>
        <p:txBody>
          <a:bodyPr/>
          <a:lstStyle/>
          <a:p>
            <a:fld id="{F8CBA710-D090-4FE6-B88E-C1DC9BE0338F}" type="datetimeFigureOut">
              <a:rPr lang="en-US" smtClean="0"/>
              <a:t>1/28/2021</a:t>
            </a:fld>
            <a:endParaRPr lang="en-US"/>
          </a:p>
        </p:txBody>
      </p:sp>
      <p:sp>
        <p:nvSpPr>
          <p:cNvPr id="8" name="Footer Placeholder 7">
            <a:extLst>
              <a:ext uri="{FF2B5EF4-FFF2-40B4-BE49-F238E27FC236}">
                <a16:creationId xmlns:a16="http://schemas.microsoft.com/office/drawing/2014/main" id="{9DB84FB5-7F61-4922-BC4B-1EA7D4696E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F32ED-64FD-4E67-B24C-DCF2785BAEA5}"/>
              </a:ext>
            </a:extLst>
          </p:cNvPr>
          <p:cNvSpPr>
            <a:spLocks noGrp="1"/>
          </p:cNvSpPr>
          <p:nvPr>
            <p:ph type="sldNum" sz="quarter" idx="12"/>
          </p:nvPr>
        </p:nvSpPr>
        <p:spPr/>
        <p:txBody>
          <a:bodyPr/>
          <a:lstStyle/>
          <a:p>
            <a:fld id="{6E242889-7C2F-4C50-925F-52F58FDEC5C5}" type="slidenum">
              <a:rPr lang="en-US" smtClean="0"/>
              <a:t>‹#›</a:t>
            </a:fld>
            <a:endParaRPr lang="en-US"/>
          </a:p>
        </p:txBody>
      </p:sp>
    </p:spTree>
    <p:extLst>
      <p:ext uri="{BB962C8B-B14F-4D97-AF65-F5344CB8AC3E}">
        <p14:creationId xmlns:p14="http://schemas.microsoft.com/office/powerpoint/2010/main" val="150271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0E5B6-0588-4F5C-83AE-EEB8F68B0F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083955-85FC-4343-A000-D5819FCE71BA}"/>
              </a:ext>
            </a:extLst>
          </p:cNvPr>
          <p:cNvSpPr>
            <a:spLocks noGrp="1"/>
          </p:cNvSpPr>
          <p:nvPr>
            <p:ph type="dt" sz="half" idx="10"/>
          </p:nvPr>
        </p:nvSpPr>
        <p:spPr/>
        <p:txBody>
          <a:bodyPr/>
          <a:lstStyle/>
          <a:p>
            <a:fld id="{F8CBA710-D090-4FE6-B88E-C1DC9BE0338F}" type="datetimeFigureOut">
              <a:rPr lang="en-US" smtClean="0"/>
              <a:t>1/28/2021</a:t>
            </a:fld>
            <a:endParaRPr lang="en-US"/>
          </a:p>
        </p:txBody>
      </p:sp>
      <p:sp>
        <p:nvSpPr>
          <p:cNvPr id="4" name="Footer Placeholder 3">
            <a:extLst>
              <a:ext uri="{FF2B5EF4-FFF2-40B4-BE49-F238E27FC236}">
                <a16:creationId xmlns:a16="http://schemas.microsoft.com/office/drawing/2014/main" id="{D045135F-F456-4747-B037-68677F3A87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B475DC-AA40-48C5-A9E2-35D5397BB02A}"/>
              </a:ext>
            </a:extLst>
          </p:cNvPr>
          <p:cNvSpPr>
            <a:spLocks noGrp="1"/>
          </p:cNvSpPr>
          <p:nvPr>
            <p:ph type="sldNum" sz="quarter" idx="12"/>
          </p:nvPr>
        </p:nvSpPr>
        <p:spPr/>
        <p:txBody>
          <a:bodyPr/>
          <a:lstStyle/>
          <a:p>
            <a:fld id="{6E242889-7C2F-4C50-925F-52F58FDEC5C5}" type="slidenum">
              <a:rPr lang="en-US" smtClean="0"/>
              <a:t>‹#›</a:t>
            </a:fld>
            <a:endParaRPr lang="en-US"/>
          </a:p>
        </p:txBody>
      </p:sp>
    </p:spTree>
    <p:extLst>
      <p:ext uri="{BB962C8B-B14F-4D97-AF65-F5344CB8AC3E}">
        <p14:creationId xmlns:p14="http://schemas.microsoft.com/office/powerpoint/2010/main" val="3339783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D5D5E8-8023-487F-BC3D-752A43790ACD}"/>
              </a:ext>
            </a:extLst>
          </p:cNvPr>
          <p:cNvSpPr>
            <a:spLocks noGrp="1"/>
          </p:cNvSpPr>
          <p:nvPr>
            <p:ph type="dt" sz="half" idx="10"/>
          </p:nvPr>
        </p:nvSpPr>
        <p:spPr/>
        <p:txBody>
          <a:bodyPr/>
          <a:lstStyle/>
          <a:p>
            <a:fld id="{F8CBA710-D090-4FE6-B88E-C1DC9BE0338F}" type="datetimeFigureOut">
              <a:rPr lang="en-US" smtClean="0"/>
              <a:t>1/28/2021</a:t>
            </a:fld>
            <a:endParaRPr lang="en-US"/>
          </a:p>
        </p:txBody>
      </p:sp>
      <p:sp>
        <p:nvSpPr>
          <p:cNvPr id="3" name="Footer Placeholder 2">
            <a:extLst>
              <a:ext uri="{FF2B5EF4-FFF2-40B4-BE49-F238E27FC236}">
                <a16:creationId xmlns:a16="http://schemas.microsoft.com/office/drawing/2014/main" id="{712FA5D0-2EC2-41A7-939E-69A78EB427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E5A42E-6EE2-45E1-9582-02A4F1261B11}"/>
              </a:ext>
            </a:extLst>
          </p:cNvPr>
          <p:cNvSpPr>
            <a:spLocks noGrp="1"/>
          </p:cNvSpPr>
          <p:nvPr>
            <p:ph type="sldNum" sz="quarter" idx="12"/>
          </p:nvPr>
        </p:nvSpPr>
        <p:spPr/>
        <p:txBody>
          <a:bodyPr/>
          <a:lstStyle/>
          <a:p>
            <a:fld id="{6E242889-7C2F-4C50-925F-52F58FDEC5C5}" type="slidenum">
              <a:rPr lang="en-US" smtClean="0"/>
              <a:t>‹#›</a:t>
            </a:fld>
            <a:endParaRPr lang="en-US"/>
          </a:p>
        </p:txBody>
      </p:sp>
    </p:spTree>
    <p:extLst>
      <p:ext uri="{BB962C8B-B14F-4D97-AF65-F5344CB8AC3E}">
        <p14:creationId xmlns:p14="http://schemas.microsoft.com/office/powerpoint/2010/main" val="187598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86EE5-F89F-4D05-AA2D-B4C15B872F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3FCD20-CF23-4ACB-A490-E477D6FAD2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7ADE90-FFDD-443D-95D8-A30A014A99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EDB00E-B0D6-4182-9FD3-8E86E234C609}"/>
              </a:ext>
            </a:extLst>
          </p:cNvPr>
          <p:cNvSpPr>
            <a:spLocks noGrp="1"/>
          </p:cNvSpPr>
          <p:nvPr>
            <p:ph type="dt" sz="half" idx="10"/>
          </p:nvPr>
        </p:nvSpPr>
        <p:spPr/>
        <p:txBody>
          <a:bodyPr/>
          <a:lstStyle/>
          <a:p>
            <a:fld id="{F8CBA710-D090-4FE6-B88E-C1DC9BE0338F}" type="datetimeFigureOut">
              <a:rPr lang="en-US" smtClean="0"/>
              <a:t>1/28/2021</a:t>
            </a:fld>
            <a:endParaRPr lang="en-US"/>
          </a:p>
        </p:txBody>
      </p:sp>
      <p:sp>
        <p:nvSpPr>
          <p:cNvPr id="6" name="Footer Placeholder 5">
            <a:extLst>
              <a:ext uri="{FF2B5EF4-FFF2-40B4-BE49-F238E27FC236}">
                <a16:creationId xmlns:a16="http://schemas.microsoft.com/office/drawing/2014/main" id="{D7AFF1D7-A95C-48AE-BE4E-49D8D4DE84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3988CE-7E36-499B-87D2-A94EA0A21FEE}"/>
              </a:ext>
            </a:extLst>
          </p:cNvPr>
          <p:cNvSpPr>
            <a:spLocks noGrp="1"/>
          </p:cNvSpPr>
          <p:nvPr>
            <p:ph type="sldNum" sz="quarter" idx="12"/>
          </p:nvPr>
        </p:nvSpPr>
        <p:spPr/>
        <p:txBody>
          <a:bodyPr/>
          <a:lstStyle/>
          <a:p>
            <a:fld id="{6E242889-7C2F-4C50-925F-52F58FDEC5C5}" type="slidenum">
              <a:rPr lang="en-US" smtClean="0"/>
              <a:t>‹#›</a:t>
            </a:fld>
            <a:endParaRPr lang="en-US"/>
          </a:p>
        </p:txBody>
      </p:sp>
    </p:spTree>
    <p:extLst>
      <p:ext uri="{BB962C8B-B14F-4D97-AF65-F5344CB8AC3E}">
        <p14:creationId xmlns:p14="http://schemas.microsoft.com/office/powerpoint/2010/main" val="4019684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F757F-7D55-4405-930B-F25231E58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EA45F4-ACAE-471E-A390-BE6D0AA2B3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33BB12-3295-4E16-B572-B131A8462E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CCE178-E314-4B66-B98D-E77D77FD2FCB}"/>
              </a:ext>
            </a:extLst>
          </p:cNvPr>
          <p:cNvSpPr>
            <a:spLocks noGrp="1"/>
          </p:cNvSpPr>
          <p:nvPr>
            <p:ph type="dt" sz="half" idx="10"/>
          </p:nvPr>
        </p:nvSpPr>
        <p:spPr/>
        <p:txBody>
          <a:bodyPr/>
          <a:lstStyle/>
          <a:p>
            <a:fld id="{F8CBA710-D090-4FE6-B88E-C1DC9BE0338F}" type="datetimeFigureOut">
              <a:rPr lang="en-US" smtClean="0"/>
              <a:t>1/28/2021</a:t>
            </a:fld>
            <a:endParaRPr lang="en-US"/>
          </a:p>
        </p:txBody>
      </p:sp>
      <p:sp>
        <p:nvSpPr>
          <p:cNvPr id="6" name="Footer Placeholder 5">
            <a:extLst>
              <a:ext uri="{FF2B5EF4-FFF2-40B4-BE49-F238E27FC236}">
                <a16:creationId xmlns:a16="http://schemas.microsoft.com/office/drawing/2014/main" id="{6136CE6D-56FE-4242-AB5B-9DCDBEF144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53285B-A93A-45CD-A3FF-DA282BF2F7BA}"/>
              </a:ext>
            </a:extLst>
          </p:cNvPr>
          <p:cNvSpPr>
            <a:spLocks noGrp="1"/>
          </p:cNvSpPr>
          <p:nvPr>
            <p:ph type="sldNum" sz="quarter" idx="12"/>
          </p:nvPr>
        </p:nvSpPr>
        <p:spPr/>
        <p:txBody>
          <a:bodyPr/>
          <a:lstStyle/>
          <a:p>
            <a:fld id="{6E242889-7C2F-4C50-925F-52F58FDEC5C5}" type="slidenum">
              <a:rPr lang="en-US" smtClean="0"/>
              <a:t>‹#›</a:t>
            </a:fld>
            <a:endParaRPr lang="en-US"/>
          </a:p>
        </p:txBody>
      </p:sp>
    </p:spTree>
    <p:extLst>
      <p:ext uri="{BB962C8B-B14F-4D97-AF65-F5344CB8AC3E}">
        <p14:creationId xmlns:p14="http://schemas.microsoft.com/office/powerpoint/2010/main" val="357051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5E1D7E-A8F3-4291-B3CC-87A1C88379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BBD535-EF4D-4D11-ABB6-A89CC6A88A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4C729F-6B51-464A-B8BE-99D6E36153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CBA710-D090-4FE6-B88E-C1DC9BE0338F}" type="datetimeFigureOut">
              <a:rPr lang="en-US" smtClean="0"/>
              <a:t>1/28/2021</a:t>
            </a:fld>
            <a:endParaRPr lang="en-US"/>
          </a:p>
        </p:txBody>
      </p:sp>
      <p:sp>
        <p:nvSpPr>
          <p:cNvPr id="5" name="Footer Placeholder 4">
            <a:extLst>
              <a:ext uri="{FF2B5EF4-FFF2-40B4-BE49-F238E27FC236}">
                <a16:creationId xmlns:a16="http://schemas.microsoft.com/office/drawing/2014/main" id="{3FED70A6-B93B-4368-B3E3-31A42576B4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5B829B-F6E9-4012-B909-78EAEC5B36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242889-7C2F-4C50-925F-52F58FDEC5C5}" type="slidenum">
              <a:rPr lang="en-US" smtClean="0"/>
              <a:t>‹#›</a:t>
            </a:fld>
            <a:endParaRPr lang="en-US"/>
          </a:p>
        </p:txBody>
      </p:sp>
    </p:spTree>
    <p:extLst>
      <p:ext uri="{BB962C8B-B14F-4D97-AF65-F5344CB8AC3E}">
        <p14:creationId xmlns:p14="http://schemas.microsoft.com/office/powerpoint/2010/main" val="28564476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Google Shape;6;p1">
            <a:extLst>
              <a:ext uri="{FF2B5EF4-FFF2-40B4-BE49-F238E27FC236}">
                <a16:creationId xmlns:a16="http://schemas.microsoft.com/office/drawing/2014/main" id="{1A7C1085-2EE2-48C0-9A6F-0A26417CBD01}"/>
              </a:ext>
            </a:extLst>
          </p:cNvPr>
          <p:cNvSpPr txBox="1">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n-US" altLang="en-US">
              <a:sym typeface="Arial" panose="020B0604020202020204" pitchFamily="34" charset="0"/>
            </a:endParaRPr>
          </a:p>
        </p:txBody>
      </p:sp>
      <p:sp>
        <p:nvSpPr>
          <p:cNvPr id="2051" name="Google Shape;7;p1">
            <a:extLst>
              <a:ext uri="{FF2B5EF4-FFF2-40B4-BE49-F238E27FC236}">
                <a16:creationId xmlns:a16="http://schemas.microsoft.com/office/drawing/2014/main" id="{CE23CC5B-889B-4CD1-841D-FF1001D45F9B}"/>
              </a:ext>
            </a:extLst>
          </p:cNvPr>
          <p:cNvSpPr txBox="1">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a:sym typeface="Arial" panose="020B0604020202020204" pitchFamily="34" charset="0"/>
            </a:endParaRPr>
          </a:p>
        </p:txBody>
      </p:sp>
      <p:sp>
        <p:nvSpPr>
          <p:cNvPr id="2052" name="Google Shape;8;p1">
            <a:extLst>
              <a:ext uri="{FF2B5EF4-FFF2-40B4-BE49-F238E27FC236}">
                <a16:creationId xmlns:a16="http://schemas.microsoft.com/office/drawing/2014/main" id="{D9C79CF9-E96A-41ED-B5D4-B38FF3C61980}"/>
              </a:ext>
            </a:extLst>
          </p:cNvPr>
          <p:cNvSpPr txBox="1">
            <a:spLocks noGrp="1" noChangeArrowheads="1"/>
          </p:cNvSpPr>
          <p:nvPr>
            <p:ph type="dt" idx="10"/>
          </p:nvPr>
        </p:nvSpPr>
        <p:spPr bwMode="auto">
          <a:xfrm>
            <a:off x="838200" y="6356350"/>
            <a:ext cx="2743200" cy="365125"/>
          </a:xfrm>
          <a:prstGeom prst="rect">
            <a:avLst/>
          </a:prstGeom>
          <a:noFill/>
          <a:ln>
            <a:noFill/>
          </a:ln>
        </p:spPr>
        <p:txBody>
          <a:bodyPr vert="horz" wrap="square" lIns="91425" tIns="45700" rIns="91425" bIns="45700" numCol="1" anchor="ctr" anchorCtr="0" compatLnSpc="1">
            <a:prstTxWarp prst="textNoShape">
              <a:avLst/>
            </a:prstTxWarp>
          </a:bodyPr>
          <a:lstStyle>
            <a:lvl1pPr eaLnBrk="1" hangingPunct="1">
              <a:buClr>
                <a:srgbClr val="000000"/>
              </a:buClr>
              <a:buSzPts val="1400"/>
              <a:buFont typeface="Arial" panose="020B0604020202020204" pitchFamily="34" charset="0"/>
              <a:buNone/>
              <a:defRPr sz="12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a:p>
        </p:txBody>
      </p:sp>
      <p:sp>
        <p:nvSpPr>
          <p:cNvPr id="2053" name="Google Shape;9;p1">
            <a:extLst>
              <a:ext uri="{FF2B5EF4-FFF2-40B4-BE49-F238E27FC236}">
                <a16:creationId xmlns:a16="http://schemas.microsoft.com/office/drawing/2014/main" id="{50195B7B-365E-4DD5-87B9-924CC61D5A31}"/>
              </a:ext>
            </a:extLst>
          </p:cNvPr>
          <p:cNvSpPr txBox="1">
            <a:spLocks noGrp="1" noChangeArrowheads="1"/>
          </p:cNvSpPr>
          <p:nvPr>
            <p:ph type="ftr" idx="11"/>
          </p:nvPr>
        </p:nvSpPr>
        <p:spPr bwMode="auto">
          <a:xfrm>
            <a:off x="4038600" y="6356350"/>
            <a:ext cx="4114800" cy="365125"/>
          </a:xfrm>
          <a:prstGeom prst="rect">
            <a:avLst/>
          </a:prstGeom>
          <a:noFill/>
          <a:ln>
            <a:noFill/>
          </a:ln>
        </p:spPr>
        <p:txBody>
          <a:bodyPr vert="horz" wrap="square" lIns="91425" tIns="45700" rIns="91425" bIns="45700" numCol="1" anchor="ctr" anchorCtr="0" compatLnSpc="1">
            <a:prstTxWarp prst="textNoShape">
              <a:avLst/>
            </a:prstTxWarp>
          </a:bodyPr>
          <a:lstStyle>
            <a:lvl1pPr algn="ctr" eaLnBrk="1" hangingPunct="1">
              <a:buClr>
                <a:srgbClr val="000000"/>
              </a:buClr>
              <a:buSzPts val="1400"/>
              <a:buFont typeface="Arial" panose="020B0604020202020204" pitchFamily="34" charset="0"/>
              <a:buNone/>
              <a:defRPr sz="12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a:p>
        </p:txBody>
      </p:sp>
      <p:sp>
        <p:nvSpPr>
          <p:cNvPr id="2054" name="Google Shape;10;p1">
            <a:extLst>
              <a:ext uri="{FF2B5EF4-FFF2-40B4-BE49-F238E27FC236}">
                <a16:creationId xmlns:a16="http://schemas.microsoft.com/office/drawing/2014/main" id="{16DCAEA3-97BB-4A7A-A5C5-5466328DD38A}"/>
              </a:ext>
            </a:extLst>
          </p:cNvPr>
          <p:cNvSpPr txBox="1">
            <a:spLocks noGrp="1" noChangeArrowheads="1"/>
          </p:cNvSpPr>
          <p:nvPr>
            <p:ph type="sldNum" idx="12"/>
          </p:nvPr>
        </p:nvSpPr>
        <p:spPr bwMode="auto">
          <a:xfrm>
            <a:off x="8610600" y="6356350"/>
            <a:ext cx="2743200" cy="365125"/>
          </a:xfrm>
          <a:prstGeom prst="rect">
            <a:avLst/>
          </a:prstGeom>
          <a:noFill/>
          <a:ln>
            <a:noFill/>
          </a:ln>
        </p:spPr>
        <p:txBody>
          <a:bodyPr vert="horz" wrap="square" lIns="91425" tIns="45700" rIns="91425" bIns="45700" numCol="1" anchor="ctr" anchorCtr="0" compatLnSpc="1">
            <a:prstTxWarp prst="textNoShape">
              <a:avLst/>
            </a:prstTxWarp>
          </a:bodyPr>
          <a:lstStyle>
            <a:lvl1pPr algn="r" eaLnBrk="1" hangingPunct="1">
              <a:buClr>
                <a:srgbClr val="000000"/>
              </a:buClr>
              <a:buFont typeface="Arial" panose="020B0604020202020204" pitchFamily="34" charset="0"/>
              <a:buNone/>
              <a:defRPr sz="12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a:defRPr/>
            </a:pPr>
            <a:fld id="{41353D99-6523-494A-9F41-22E9EC9AB91A}" type="slidenum">
              <a:rPr lang="en-US" altLang="en-US"/>
              <a:pPr>
                <a:defRPr/>
              </a:pPr>
              <a:t>‹#›</a:t>
            </a:fld>
            <a:endParaRPr lang="en-US" altLang="en-US"/>
          </a:p>
        </p:txBody>
      </p:sp>
    </p:spTree>
    <p:extLst>
      <p:ext uri="{BB962C8B-B14F-4D97-AF65-F5344CB8AC3E}">
        <p14:creationId xmlns:p14="http://schemas.microsoft.com/office/powerpoint/2010/main" val="241913049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hyperlink" Target="https://vote.elections.virginia.gov/VoterInformatio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vote.elections.virginia.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vote411.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vote.elections.virginia.gov/"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B623-D388-4602-B7E8-EF9E52333C7C}"/>
              </a:ext>
            </a:extLst>
          </p:cNvPr>
          <p:cNvSpPr>
            <a:spLocks noGrp="1"/>
          </p:cNvSpPr>
          <p:nvPr>
            <p:ph type="title"/>
          </p:nvPr>
        </p:nvSpPr>
        <p:spPr>
          <a:xfrm>
            <a:off x="838200" y="135686"/>
            <a:ext cx="10515600" cy="1325563"/>
          </a:xfrm>
        </p:spPr>
        <p:txBody>
          <a:bodyPr/>
          <a:lstStyle/>
          <a:p>
            <a:r>
              <a:rPr lang="en-US" b="1" dirty="0"/>
              <a:t>Notes for Teachers</a:t>
            </a:r>
          </a:p>
        </p:txBody>
      </p:sp>
      <p:sp>
        <p:nvSpPr>
          <p:cNvPr id="3" name="Content Placeholder 2">
            <a:extLst>
              <a:ext uri="{FF2B5EF4-FFF2-40B4-BE49-F238E27FC236}">
                <a16:creationId xmlns:a16="http://schemas.microsoft.com/office/drawing/2014/main" id="{BCBE04DE-13F7-4038-A6C9-6B26C34E402A}"/>
              </a:ext>
            </a:extLst>
          </p:cNvPr>
          <p:cNvSpPr>
            <a:spLocks noGrp="1"/>
          </p:cNvSpPr>
          <p:nvPr>
            <p:ph idx="1"/>
          </p:nvPr>
        </p:nvSpPr>
        <p:spPr>
          <a:xfrm>
            <a:off x="661008" y="1275347"/>
            <a:ext cx="10692792" cy="5217528"/>
          </a:xfrm>
        </p:spPr>
        <p:txBody>
          <a:bodyPr>
            <a:normAutofit fontScale="92500" lnSpcReduction="10000"/>
          </a:bodyPr>
          <a:lstStyle/>
          <a:p>
            <a:r>
              <a:rPr lang="en-US" dirty="0"/>
              <a:t>A script to accompany this PowerPoint can be found in the notes section of the presentation and in a separate document. </a:t>
            </a:r>
          </a:p>
          <a:p>
            <a:r>
              <a:rPr lang="en-US" dirty="0"/>
              <a:t>Use this PowerPoint in advance of an election to give first-time voters an overview of what to expect when they go to the polls.  </a:t>
            </a:r>
          </a:p>
          <a:p>
            <a:r>
              <a:rPr lang="en-US" dirty="0"/>
              <a:t>Encourage students to research candidates and issues on the ballot even if they are not eligible to vote. </a:t>
            </a:r>
          </a:p>
          <a:p>
            <a:r>
              <a:rPr lang="en-US" dirty="0"/>
              <a:t>Prompt students to explore the various polling places in Fairfax County, including polling places for </a:t>
            </a:r>
            <a:r>
              <a:rPr lang="en-US" b="1" dirty="0"/>
              <a:t>Early Voting </a:t>
            </a:r>
            <a:r>
              <a:rPr lang="en-US" dirty="0"/>
              <a:t>and </a:t>
            </a:r>
            <a:r>
              <a:rPr lang="en-US" b="1" dirty="0"/>
              <a:t>Election Day Voting</a:t>
            </a:r>
            <a:r>
              <a:rPr lang="en-US" dirty="0"/>
              <a:t>. Are these locations easily accessible for people who use public transportation? What accommodations are being provided for disabled or elderly voters? </a:t>
            </a:r>
          </a:p>
          <a:p>
            <a:r>
              <a:rPr lang="en-US" dirty="0"/>
              <a:t>This presentation could be aligned with additional lessons or research on how in-person voting has been made more accessible or less accessible to  voters over the years.   </a:t>
            </a:r>
          </a:p>
          <a:p>
            <a:pPr marL="0" indent="0">
              <a:buNone/>
            </a:pPr>
            <a:r>
              <a:rPr lang="en-US" dirty="0"/>
              <a:t>. </a:t>
            </a:r>
          </a:p>
        </p:txBody>
      </p:sp>
    </p:spTree>
    <p:extLst>
      <p:ext uri="{BB962C8B-B14F-4D97-AF65-F5344CB8AC3E}">
        <p14:creationId xmlns:p14="http://schemas.microsoft.com/office/powerpoint/2010/main" val="28254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04BEB-C8CA-4C5B-8B1B-086ECD0B913F}"/>
              </a:ext>
            </a:extLst>
          </p:cNvPr>
          <p:cNvSpPr>
            <a:spLocks noGrp="1"/>
          </p:cNvSpPr>
          <p:nvPr>
            <p:ph type="title"/>
          </p:nvPr>
        </p:nvSpPr>
        <p:spPr>
          <a:xfrm>
            <a:off x="-221511" y="-118298"/>
            <a:ext cx="12192000" cy="1325563"/>
          </a:xfrm>
        </p:spPr>
        <p:txBody>
          <a:bodyPr/>
          <a:lstStyle/>
          <a:p>
            <a:pPr algn="ctr"/>
            <a:r>
              <a:rPr lang="en-US" b="1" dirty="0">
                <a:latin typeface="+mn-lt"/>
              </a:rPr>
              <a:t>Inside the Polling Location</a:t>
            </a:r>
          </a:p>
        </p:txBody>
      </p:sp>
      <p:sp>
        <p:nvSpPr>
          <p:cNvPr id="3" name="Content Placeholder 2">
            <a:extLst>
              <a:ext uri="{FF2B5EF4-FFF2-40B4-BE49-F238E27FC236}">
                <a16:creationId xmlns:a16="http://schemas.microsoft.com/office/drawing/2014/main" id="{3F7E30BE-B05C-489F-99F7-EA5732EA8660}"/>
              </a:ext>
            </a:extLst>
          </p:cNvPr>
          <p:cNvSpPr>
            <a:spLocks noGrp="1"/>
          </p:cNvSpPr>
          <p:nvPr>
            <p:ph idx="1"/>
          </p:nvPr>
        </p:nvSpPr>
        <p:spPr>
          <a:xfrm>
            <a:off x="256219" y="1524083"/>
            <a:ext cx="7579463" cy="4962441"/>
          </a:xfrm>
        </p:spPr>
        <p:txBody>
          <a:bodyPr>
            <a:normAutofit fontScale="77500" lnSpcReduction="20000"/>
          </a:bodyPr>
          <a:lstStyle/>
          <a:p>
            <a:pPr marL="0" indent="0">
              <a:buNone/>
            </a:pPr>
            <a:r>
              <a:rPr lang="en-US" sz="4700" dirty="0"/>
              <a:t>Follow the signs to the voting area </a:t>
            </a:r>
          </a:p>
          <a:p>
            <a:pPr marL="0" indent="0">
              <a:buNone/>
            </a:pPr>
            <a:r>
              <a:rPr lang="en-US" sz="4700" dirty="0"/>
              <a:t>inside the building.</a:t>
            </a:r>
          </a:p>
          <a:p>
            <a:pPr marL="0" indent="0">
              <a:buNone/>
            </a:pPr>
            <a:r>
              <a:rPr lang="en-US" sz="4700" b="1" dirty="0">
                <a:solidFill>
                  <a:srgbClr val="FF0000"/>
                </a:solidFill>
              </a:rPr>
              <a:t>You can:</a:t>
            </a:r>
          </a:p>
          <a:p>
            <a:r>
              <a:rPr lang="en-US" sz="4700" dirty="0"/>
              <a:t>Take reference materials needed for your vote, such as a Voter Guide.</a:t>
            </a:r>
          </a:p>
          <a:p>
            <a:r>
              <a:rPr lang="en-US" sz="4700" dirty="0"/>
              <a:t>Wear something, such as a political button or cap, that supports your candidate or issue. </a:t>
            </a:r>
          </a:p>
          <a:p>
            <a:pPr marL="0" indent="0">
              <a:buNone/>
            </a:pPr>
            <a:r>
              <a:rPr lang="en-US" sz="4700" b="1" dirty="0">
                <a:solidFill>
                  <a:srgbClr val="FF0000"/>
                </a:solidFill>
              </a:rPr>
              <a:t>You cannot campaign </a:t>
            </a:r>
            <a:r>
              <a:rPr lang="en-US" sz="4700" dirty="0"/>
              <a:t>inside the building where the polling place is located. </a:t>
            </a:r>
          </a:p>
          <a:p>
            <a:endParaRPr lang="en-US" sz="3200" dirty="0"/>
          </a:p>
          <a:p>
            <a:pPr marL="0" indent="0">
              <a:buNone/>
            </a:pPr>
            <a:endParaRPr lang="en-US" dirty="0"/>
          </a:p>
        </p:txBody>
      </p:sp>
      <p:pic>
        <p:nvPicPr>
          <p:cNvPr id="4" name="Picture 3">
            <a:extLst>
              <a:ext uri="{FF2B5EF4-FFF2-40B4-BE49-F238E27FC236}">
                <a16:creationId xmlns:a16="http://schemas.microsoft.com/office/drawing/2014/main" id="{893B2AAF-11E5-497E-BCFE-086DF7BA79C3}"/>
              </a:ext>
            </a:extLst>
          </p:cNvPr>
          <p:cNvPicPr>
            <a:picLocks noChangeAspect="1"/>
          </p:cNvPicPr>
          <p:nvPr/>
        </p:nvPicPr>
        <p:blipFill>
          <a:blip r:embed="rId3"/>
          <a:stretch>
            <a:fillRect/>
          </a:stretch>
        </p:blipFill>
        <p:spPr>
          <a:xfrm>
            <a:off x="7366183" y="3645017"/>
            <a:ext cx="4867382" cy="3241677"/>
          </a:xfrm>
          <a:prstGeom prst="rect">
            <a:avLst/>
          </a:prstGeom>
        </p:spPr>
      </p:pic>
      <p:pic>
        <p:nvPicPr>
          <p:cNvPr id="10" name="Picture 9">
            <a:extLst>
              <a:ext uri="{FF2B5EF4-FFF2-40B4-BE49-F238E27FC236}">
                <a16:creationId xmlns:a16="http://schemas.microsoft.com/office/drawing/2014/main" id="{CA80DD76-FF8A-49CF-BF27-E0689A815559}"/>
              </a:ext>
            </a:extLst>
          </p:cNvPr>
          <p:cNvPicPr>
            <a:picLocks noChangeAspect="1"/>
          </p:cNvPicPr>
          <p:nvPr/>
        </p:nvPicPr>
        <p:blipFill>
          <a:blip r:embed="rId4"/>
          <a:stretch>
            <a:fillRect/>
          </a:stretch>
        </p:blipFill>
        <p:spPr>
          <a:xfrm rot="21237104">
            <a:off x="8431221" y="897058"/>
            <a:ext cx="3158167" cy="2271079"/>
          </a:xfrm>
          <a:prstGeom prst="rect">
            <a:avLst/>
          </a:prstGeom>
          <a:ln w="28575">
            <a:solidFill>
              <a:schemeClr val="accent1"/>
            </a:solidFill>
          </a:ln>
        </p:spPr>
      </p:pic>
    </p:spTree>
    <p:extLst>
      <p:ext uri="{BB962C8B-B14F-4D97-AF65-F5344CB8AC3E}">
        <p14:creationId xmlns:p14="http://schemas.microsoft.com/office/powerpoint/2010/main" val="4150612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B534A-CAE7-458C-8BA6-F16C305559D2}"/>
              </a:ext>
            </a:extLst>
          </p:cNvPr>
          <p:cNvSpPr>
            <a:spLocks noGrp="1"/>
          </p:cNvSpPr>
          <p:nvPr>
            <p:ph type="title"/>
          </p:nvPr>
        </p:nvSpPr>
        <p:spPr>
          <a:xfrm>
            <a:off x="6940229" y="981584"/>
            <a:ext cx="4785231" cy="1385814"/>
          </a:xfrm>
        </p:spPr>
        <p:txBody>
          <a:bodyPr/>
          <a:lstStyle/>
          <a:p>
            <a:pPr algn="ctr"/>
            <a:r>
              <a:rPr lang="en-US" b="1" dirty="0">
                <a:latin typeface="+mn-lt"/>
              </a:rPr>
              <a:t>Sign in with Election Officials</a:t>
            </a:r>
          </a:p>
        </p:txBody>
      </p:sp>
      <p:sp>
        <p:nvSpPr>
          <p:cNvPr id="3" name="TextBox 2">
            <a:extLst>
              <a:ext uri="{FF2B5EF4-FFF2-40B4-BE49-F238E27FC236}">
                <a16:creationId xmlns:a16="http://schemas.microsoft.com/office/drawing/2014/main" id="{11852A4E-EC74-4539-ACBC-4CE140223985}"/>
              </a:ext>
            </a:extLst>
          </p:cNvPr>
          <p:cNvSpPr txBox="1"/>
          <p:nvPr/>
        </p:nvSpPr>
        <p:spPr>
          <a:xfrm>
            <a:off x="194165" y="300647"/>
            <a:ext cx="6425350" cy="3354765"/>
          </a:xfrm>
          <a:prstGeom prst="rect">
            <a:avLst/>
          </a:prstGeom>
          <a:noFill/>
          <a:ln w="25400">
            <a:solidFill>
              <a:srgbClr val="C00000"/>
            </a:solidFill>
          </a:ln>
        </p:spPr>
        <p:txBody>
          <a:bodyPr wrap="square" rtlCol="0">
            <a:spAutoFit/>
          </a:bodyPr>
          <a:lstStyle/>
          <a:p>
            <a:pPr marL="571500" indent="-571500">
              <a:buFont typeface="Arial" panose="020B0604020202020204" pitchFamily="34" charset="0"/>
              <a:buChar char="•"/>
            </a:pPr>
            <a:r>
              <a:rPr lang="en-US" sz="3200" dirty="0"/>
              <a:t>Provide an acceptable ID. </a:t>
            </a:r>
          </a:p>
          <a:p>
            <a:r>
              <a:rPr lang="en-US" sz="3200" dirty="0"/>
              <a:t>      A list is on the next slide. </a:t>
            </a:r>
            <a:endParaRPr lang="en-US" sz="1600" dirty="0"/>
          </a:p>
          <a:p>
            <a:endParaRPr lang="en-US" sz="800" dirty="0"/>
          </a:p>
          <a:p>
            <a:r>
              <a:rPr lang="en-US" sz="2800" dirty="0"/>
              <a:t>     (If you forget your ID, you will receive</a:t>
            </a:r>
          </a:p>
          <a:p>
            <a:r>
              <a:rPr lang="en-US" sz="2800" dirty="0"/>
              <a:t>      a provisional ballot.) </a:t>
            </a:r>
          </a:p>
          <a:p>
            <a:endParaRPr lang="en-US" sz="1000" dirty="0"/>
          </a:p>
          <a:p>
            <a:pPr marL="571500" indent="-571500">
              <a:buFont typeface="Arial" panose="020B0604020202020204" pitchFamily="34" charset="0"/>
              <a:buChar char="•"/>
            </a:pPr>
            <a:r>
              <a:rPr lang="en-US" sz="3200" dirty="0"/>
              <a:t>State your name and address.</a:t>
            </a:r>
          </a:p>
          <a:p>
            <a:endParaRPr lang="en-US" sz="1000" dirty="0"/>
          </a:p>
          <a:p>
            <a:pPr marL="457200" indent="-457200">
              <a:buFont typeface="Arial" panose="020B0604020202020204" pitchFamily="34" charset="0"/>
              <a:buChar char="•"/>
            </a:pPr>
            <a:r>
              <a:rPr lang="en-US" sz="3200" dirty="0"/>
              <a:t>Receive a paper ballot.</a:t>
            </a:r>
          </a:p>
        </p:txBody>
      </p:sp>
      <p:pic>
        <p:nvPicPr>
          <p:cNvPr id="5" name="Picture 4">
            <a:extLst>
              <a:ext uri="{FF2B5EF4-FFF2-40B4-BE49-F238E27FC236}">
                <a16:creationId xmlns:a16="http://schemas.microsoft.com/office/drawing/2014/main" id="{48484B27-4A3C-45E7-B514-1626447959CD}"/>
              </a:ext>
            </a:extLst>
          </p:cNvPr>
          <p:cNvPicPr>
            <a:picLocks noChangeAspect="1"/>
          </p:cNvPicPr>
          <p:nvPr/>
        </p:nvPicPr>
        <p:blipFill>
          <a:blip r:embed="rId3"/>
          <a:stretch>
            <a:fillRect/>
          </a:stretch>
        </p:blipFill>
        <p:spPr>
          <a:xfrm>
            <a:off x="4856612" y="3151761"/>
            <a:ext cx="7349920" cy="3728066"/>
          </a:xfrm>
          <a:prstGeom prst="rect">
            <a:avLst/>
          </a:prstGeom>
          <a:ln w="47625">
            <a:solidFill>
              <a:schemeClr val="accent1">
                <a:lumMod val="50000"/>
              </a:schemeClr>
            </a:solidFill>
          </a:ln>
        </p:spPr>
      </p:pic>
    </p:spTree>
    <p:extLst>
      <p:ext uri="{BB962C8B-B14F-4D97-AF65-F5344CB8AC3E}">
        <p14:creationId xmlns:p14="http://schemas.microsoft.com/office/powerpoint/2010/main" val="3188739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2B7C48-BFF8-4E61-9E93-B12961A2E97D}"/>
              </a:ext>
            </a:extLst>
          </p:cNvPr>
          <p:cNvPicPr>
            <a:picLocks noChangeAspect="1"/>
          </p:cNvPicPr>
          <p:nvPr/>
        </p:nvPicPr>
        <p:blipFill>
          <a:blip r:embed="rId3"/>
          <a:stretch>
            <a:fillRect/>
          </a:stretch>
        </p:blipFill>
        <p:spPr>
          <a:xfrm>
            <a:off x="52573" y="391885"/>
            <a:ext cx="11973026" cy="5936344"/>
          </a:xfrm>
          <a:prstGeom prst="rect">
            <a:avLst/>
          </a:prstGeom>
        </p:spPr>
      </p:pic>
    </p:spTree>
    <p:extLst>
      <p:ext uri="{BB962C8B-B14F-4D97-AF65-F5344CB8AC3E}">
        <p14:creationId xmlns:p14="http://schemas.microsoft.com/office/powerpoint/2010/main" val="3782039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24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32F309-59D2-4EC3-B85A-171D4E667C5F}"/>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a:solidFill>
                  <a:srgbClr val="FFFFFF"/>
                </a:solidFill>
              </a:rPr>
              <a:t>Mark your ballot in private.</a:t>
            </a:r>
            <a:br>
              <a:rPr lang="en-US" sz="3600">
                <a:solidFill>
                  <a:srgbClr val="FFFFFF"/>
                </a:solidFill>
              </a:rPr>
            </a:br>
            <a:br>
              <a:rPr lang="en-US" sz="3600">
                <a:solidFill>
                  <a:srgbClr val="FFFFFF"/>
                </a:solidFill>
              </a:rPr>
            </a:br>
            <a:r>
              <a:rPr lang="en-US" sz="3600">
                <a:solidFill>
                  <a:srgbClr val="FFFFFF"/>
                </a:solidFill>
              </a:rPr>
              <a:t>Use a blue or black </a:t>
            </a:r>
            <a:r>
              <a:rPr lang="en-US" sz="3600" b="1">
                <a:solidFill>
                  <a:srgbClr val="FFFFFF"/>
                </a:solidFill>
              </a:rPr>
              <a:t>ballpoint</a:t>
            </a:r>
            <a:r>
              <a:rPr lang="en-US" sz="3600">
                <a:solidFill>
                  <a:srgbClr val="FFFFFF"/>
                </a:solidFill>
              </a:rPr>
              <a:t> pen.</a:t>
            </a:r>
          </a:p>
        </p:txBody>
      </p:sp>
      <p:sp>
        <p:nvSpPr>
          <p:cNvPr id="15"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E63545F-B7BE-4E0A-AC3E-BAB9164C77BD}"/>
              </a:ext>
            </a:extLst>
          </p:cNvPr>
          <p:cNvPicPr>
            <a:picLocks noChangeAspect="1"/>
          </p:cNvPicPr>
          <p:nvPr/>
        </p:nvPicPr>
        <p:blipFill rotWithShape="1">
          <a:blip r:embed="rId3"/>
          <a:srcRect t="3480" b="283"/>
          <a:stretch/>
        </p:blipFill>
        <p:spPr>
          <a:xfrm>
            <a:off x="976251" y="942538"/>
            <a:ext cx="7163222" cy="4808332"/>
          </a:xfrm>
          <a:prstGeom prst="rect">
            <a:avLst/>
          </a:prstGeom>
          <a:effectLst/>
        </p:spPr>
      </p:pic>
    </p:spTree>
    <p:extLst>
      <p:ext uri="{BB962C8B-B14F-4D97-AF65-F5344CB8AC3E}">
        <p14:creationId xmlns:p14="http://schemas.microsoft.com/office/powerpoint/2010/main" val="1667285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604D07-6960-4DCB-ADEE-8188DB86DCE5}"/>
              </a:ext>
            </a:extLst>
          </p:cNvPr>
          <p:cNvPicPr>
            <a:picLocks noChangeAspect="1"/>
          </p:cNvPicPr>
          <p:nvPr/>
        </p:nvPicPr>
        <p:blipFill>
          <a:blip r:embed="rId3"/>
          <a:stretch>
            <a:fillRect/>
          </a:stretch>
        </p:blipFill>
        <p:spPr>
          <a:xfrm>
            <a:off x="0" y="59606"/>
            <a:ext cx="12192000" cy="6798394"/>
          </a:xfrm>
          <a:prstGeom prst="rect">
            <a:avLst/>
          </a:prstGeom>
        </p:spPr>
      </p:pic>
    </p:spTree>
    <p:extLst>
      <p:ext uri="{BB962C8B-B14F-4D97-AF65-F5344CB8AC3E}">
        <p14:creationId xmlns:p14="http://schemas.microsoft.com/office/powerpoint/2010/main" val="553282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9AAAB-D8FB-46CE-9F56-0B40BE90BBA4}"/>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b="1"/>
              <a:t>Scan Your Paper Ballot</a:t>
            </a:r>
          </a:p>
        </p:txBody>
      </p:sp>
      <p:sp>
        <p:nvSpPr>
          <p:cNvPr id="6"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6C4EFCBB-EC94-4F2D-8D22-0FFED6F5F481}"/>
              </a:ext>
            </a:extLst>
          </p:cNvPr>
          <p:cNvPicPr>
            <a:picLocks noChangeAspect="1"/>
          </p:cNvPicPr>
          <p:nvPr/>
        </p:nvPicPr>
        <p:blipFill rotWithShape="1">
          <a:blip r:embed="rId3"/>
          <a:srcRect r="2" b="18283"/>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26659353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C5BE3-8821-4A8E-B1C1-E1B93963F929}"/>
              </a:ext>
            </a:extLst>
          </p:cNvPr>
          <p:cNvSpPr>
            <a:spLocks noGrp="1"/>
          </p:cNvSpPr>
          <p:nvPr>
            <p:ph type="title"/>
          </p:nvPr>
        </p:nvSpPr>
        <p:spPr>
          <a:xfrm>
            <a:off x="-1" y="0"/>
            <a:ext cx="6914793" cy="6858000"/>
          </a:xfrm>
          <a:solidFill>
            <a:schemeClr val="accent1">
              <a:lumMod val="50000"/>
            </a:schemeClr>
          </a:solidFill>
          <a:ln>
            <a:solidFill>
              <a:schemeClr val="accent1"/>
            </a:solidFill>
          </a:ln>
        </p:spPr>
        <p:txBody>
          <a:bodyPr/>
          <a:lstStyle/>
          <a:p>
            <a:pPr algn="ctr"/>
            <a:r>
              <a:rPr lang="en-US" sz="6000" b="1" dirty="0">
                <a:solidFill>
                  <a:schemeClr val="bg1"/>
                </a:solidFill>
                <a:latin typeface="+mn-lt"/>
              </a:rPr>
              <a:t>Congratulations! </a:t>
            </a:r>
            <a:br>
              <a:rPr lang="en-US" sz="5400" b="1" dirty="0">
                <a:solidFill>
                  <a:schemeClr val="bg1"/>
                </a:solidFill>
                <a:latin typeface="+mn-lt"/>
              </a:rPr>
            </a:br>
            <a:br>
              <a:rPr lang="en-US" b="1" dirty="0">
                <a:solidFill>
                  <a:srgbClr val="FF0000"/>
                </a:solidFill>
                <a:latin typeface="+mn-lt"/>
              </a:rPr>
            </a:br>
            <a:r>
              <a:rPr lang="en-US" sz="6600" b="1" dirty="0">
                <a:solidFill>
                  <a:schemeClr val="bg1"/>
                </a:solidFill>
                <a:latin typeface="+mn-lt"/>
              </a:rPr>
              <a:t>Your ballot will be counted. </a:t>
            </a:r>
          </a:p>
        </p:txBody>
      </p:sp>
      <p:pic>
        <p:nvPicPr>
          <p:cNvPr id="10" name="Content Placeholder 9">
            <a:extLst>
              <a:ext uri="{FF2B5EF4-FFF2-40B4-BE49-F238E27FC236}">
                <a16:creationId xmlns:a16="http://schemas.microsoft.com/office/drawing/2014/main" id="{F738507D-DAC5-4A17-A0A5-94DDB089CB14}"/>
              </a:ext>
            </a:extLst>
          </p:cNvPr>
          <p:cNvPicPr>
            <a:picLocks noGrp="1" noChangeAspect="1"/>
          </p:cNvPicPr>
          <p:nvPr>
            <p:ph idx="1"/>
          </p:nvPr>
        </p:nvPicPr>
        <p:blipFill>
          <a:blip r:embed="rId3"/>
          <a:stretch>
            <a:fillRect/>
          </a:stretch>
        </p:blipFill>
        <p:spPr>
          <a:xfrm rot="21138207">
            <a:off x="7185919" y="1032411"/>
            <a:ext cx="4496382" cy="4351338"/>
          </a:xfrm>
          <a:prstGeom prst="rect">
            <a:avLst/>
          </a:prstGeom>
        </p:spPr>
      </p:pic>
    </p:spTree>
    <p:extLst>
      <p:ext uri="{BB962C8B-B14F-4D97-AF65-F5344CB8AC3E}">
        <p14:creationId xmlns:p14="http://schemas.microsoft.com/office/powerpoint/2010/main" val="3886571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975014C7-BA24-48DD-A916-AB9E995597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9990" y="1290320"/>
            <a:ext cx="5628116" cy="13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AB3EEEB-60DD-4FBD-B5B2-4FB17AD05850}"/>
              </a:ext>
            </a:extLst>
          </p:cNvPr>
          <p:cNvSpPr txBox="1"/>
          <p:nvPr/>
        </p:nvSpPr>
        <p:spPr>
          <a:xfrm>
            <a:off x="6644641" y="2868153"/>
            <a:ext cx="5409574" cy="21495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rgbClr val="00467A"/>
                </a:solidFill>
                <a:effectLst/>
                <a:uLnTx/>
                <a:uFillTx/>
                <a:latin typeface="Calibri" panose="020F0502020204030204" pitchFamily="34" charset="0"/>
                <a:ea typeface="Arial"/>
                <a:cs typeface="Calibri" panose="020F0502020204030204" pitchFamily="34" charset="0"/>
                <a:sym typeface="Arial"/>
              </a:rPr>
              <a:t>100 Year Mission To:</a:t>
            </a:r>
          </a:p>
          <a:p>
            <a:pPr marL="571500" marR="0" lvl="0" indent="-5715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4400" b="0" i="0" u="none" strike="noStrike" kern="0" cap="none" spc="0" normalizeH="0" baseline="0" noProof="0" dirty="0">
                <a:ln>
                  <a:noFill/>
                </a:ln>
                <a:solidFill>
                  <a:srgbClr val="00467A"/>
                </a:solidFill>
                <a:effectLst/>
                <a:uLnTx/>
                <a:uFillTx/>
                <a:latin typeface="Calibri" panose="020F0502020204030204" pitchFamily="34" charset="0"/>
                <a:ea typeface="Arial"/>
                <a:cs typeface="Calibri" panose="020F0502020204030204" pitchFamily="34" charset="0"/>
                <a:sym typeface="Arial"/>
              </a:rPr>
              <a:t>Empower Voters</a:t>
            </a:r>
          </a:p>
          <a:p>
            <a:pPr marL="571500" marR="0" lvl="0" indent="-5715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4400" b="0" i="0" u="none" strike="noStrike" kern="0" cap="none" spc="0" normalizeH="0" baseline="0" noProof="0" dirty="0">
                <a:ln>
                  <a:noFill/>
                </a:ln>
                <a:solidFill>
                  <a:srgbClr val="00467A"/>
                </a:solidFill>
                <a:effectLst/>
                <a:uLnTx/>
                <a:uFillTx/>
                <a:latin typeface="Calibri" panose="020F0502020204030204" pitchFamily="34" charset="0"/>
                <a:ea typeface="Arial"/>
                <a:cs typeface="Calibri" panose="020F0502020204030204" pitchFamily="34" charset="0"/>
                <a:sym typeface="Arial"/>
              </a:rPr>
              <a:t>Defend Democracy</a:t>
            </a:r>
          </a:p>
        </p:txBody>
      </p:sp>
      <p:sp>
        <p:nvSpPr>
          <p:cNvPr id="3" name="TextBox 2">
            <a:extLst>
              <a:ext uri="{FF2B5EF4-FFF2-40B4-BE49-F238E27FC236}">
                <a16:creationId xmlns:a16="http://schemas.microsoft.com/office/drawing/2014/main" id="{90F2068D-955F-4FA1-941B-CE0EDA1DC14D}"/>
              </a:ext>
            </a:extLst>
          </p:cNvPr>
          <p:cNvSpPr txBox="1"/>
          <p:nvPr/>
        </p:nvSpPr>
        <p:spPr>
          <a:xfrm>
            <a:off x="0" y="0"/>
            <a:ext cx="6095999" cy="6943285"/>
          </a:xfrm>
          <a:prstGeom prst="rect">
            <a:avLst/>
          </a:prstGeom>
          <a:solidFill>
            <a:srgbClr val="648ACE"/>
          </a:solidFill>
          <a:ln w="127000">
            <a:solidFill>
              <a:srgbClr val="537DC9"/>
            </a:solidFill>
          </a:ln>
        </p:spPr>
        <p:txBody>
          <a:bodyPr wrap="square" rtlCol="0">
            <a:spAutoFit/>
          </a:bodyPr>
          <a:lstStyle/>
          <a:p>
            <a:pPr algn="ctr"/>
            <a:endParaRPr lang="en-US" sz="900" b="1" dirty="0">
              <a:latin typeface="Aharoni" panose="02010803020104030203" pitchFamily="2" charset="-79"/>
              <a:cs typeface="Aharoni" panose="02010803020104030203" pitchFamily="2" charset="-79"/>
            </a:endParaRPr>
          </a:p>
          <a:p>
            <a:pPr algn="ctr"/>
            <a:endParaRPr lang="en-US" sz="4800" b="1" dirty="0">
              <a:latin typeface="Aharoni" panose="02010803020104030203" pitchFamily="2" charset="-79"/>
              <a:cs typeface="Aharoni" panose="02010803020104030203" pitchFamily="2" charset="-79"/>
            </a:endParaRPr>
          </a:p>
          <a:p>
            <a:pPr algn="ctr"/>
            <a:r>
              <a:rPr lang="en-US" sz="4800" b="1" dirty="0">
                <a:solidFill>
                  <a:srgbClr val="002060"/>
                </a:solidFill>
                <a:latin typeface="Aharoni" panose="02010803020104030203" pitchFamily="2" charset="-79"/>
                <a:cs typeface="Aharoni" panose="02010803020104030203" pitchFamily="2" charset="-79"/>
              </a:rPr>
              <a:t>Casting Your Ballot: </a:t>
            </a:r>
          </a:p>
          <a:p>
            <a:pPr algn="ctr"/>
            <a:r>
              <a:rPr lang="en-US" sz="4800" b="1" dirty="0">
                <a:solidFill>
                  <a:srgbClr val="002060"/>
                </a:solidFill>
                <a:latin typeface="Aharoni" panose="02010803020104030203" pitchFamily="2" charset="-79"/>
                <a:cs typeface="Aharoni" panose="02010803020104030203" pitchFamily="2" charset="-79"/>
              </a:rPr>
              <a:t>In-Person Voting</a:t>
            </a:r>
          </a:p>
          <a:p>
            <a:pPr algn="ctr"/>
            <a:endParaRPr lang="en-US" sz="4800" b="1" dirty="0">
              <a:solidFill>
                <a:schemeClr val="bg1"/>
              </a:solidFill>
              <a:latin typeface="Aharoni" panose="02010803020104030203" pitchFamily="2" charset="-79"/>
              <a:cs typeface="Aharoni" panose="02010803020104030203" pitchFamily="2" charset="-79"/>
            </a:endParaRPr>
          </a:p>
          <a:p>
            <a:pPr algn="ctr"/>
            <a:endParaRPr lang="en-US" sz="4800" b="1" dirty="0">
              <a:solidFill>
                <a:schemeClr val="bg1"/>
              </a:solidFill>
              <a:latin typeface="Aharoni" panose="02010803020104030203" pitchFamily="2" charset="-79"/>
              <a:cs typeface="Aharoni" panose="02010803020104030203" pitchFamily="2" charset="-79"/>
            </a:endParaRPr>
          </a:p>
          <a:p>
            <a:pPr algn="ctr"/>
            <a:endParaRPr lang="en-US" sz="4800" b="1" dirty="0">
              <a:solidFill>
                <a:schemeClr val="bg1"/>
              </a:solidFill>
              <a:latin typeface="Aharoni" panose="02010803020104030203" pitchFamily="2" charset="-79"/>
              <a:cs typeface="Aharoni" panose="02010803020104030203" pitchFamily="2" charset="-79"/>
            </a:endParaRPr>
          </a:p>
          <a:p>
            <a:pPr algn="ctr"/>
            <a:endParaRPr lang="en-US" sz="4800" b="1" dirty="0">
              <a:solidFill>
                <a:schemeClr val="bg1"/>
              </a:solidFill>
              <a:latin typeface="Aharoni" panose="02010803020104030203" pitchFamily="2" charset="-79"/>
              <a:cs typeface="Aharoni" panose="02010803020104030203" pitchFamily="2" charset="-79"/>
            </a:endParaRPr>
          </a:p>
          <a:p>
            <a:pPr algn="ctr"/>
            <a:endParaRPr lang="en-US" sz="4800" b="1" dirty="0">
              <a:latin typeface="Aharoni" panose="02010803020104030203" pitchFamily="2" charset="-79"/>
              <a:cs typeface="Aharoni" panose="02010803020104030203" pitchFamily="2" charset="-79"/>
            </a:endParaRPr>
          </a:p>
          <a:p>
            <a:pPr algn="ctr"/>
            <a:endParaRPr lang="en-US" sz="4400" b="1" dirty="0">
              <a:latin typeface="Aharoni" panose="02010803020104030203" pitchFamily="2" charset="-79"/>
              <a:cs typeface="Aharoni" panose="02010803020104030203" pitchFamily="2" charset="-79"/>
            </a:endParaRPr>
          </a:p>
        </p:txBody>
      </p:sp>
      <p:pic>
        <p:nvPicPr>
          <p:cNvPr id="6" name="Picture 5">
            <a:extLst>
              <a:ext uri="{FF2B5EF4-FFF2-40B4-BE49-F238E27FC236}">
                <a16:creationId xmlns:a16="http://schemas.microsoft.com/office/drawing/2014/main" id="{B7CF7F56-F96C-4A02-B9FB-E357BB4C48B2}"/>
              </a:ext>
            </a:extLst>
          </p:cNvPr>
          <p:cNvPicPr>
            <a:picLocks noChangeAspect="1"/>
          </p:cNvPicPr>
          <p:nvPr/>
        </p:nvPicPr>
        <p:blipFill>
          <a:blip r:embed="rId4"/>
          <a:stretch>
            <a:fillRect/>
          </a:stretch>
        </p:blipFill>
        <p:spPr>
          <a:xfrm rot="21339963">
            <a:off x="697533" y="3238327"/>
            <a:ext cx="4700930" cy="3060900"/>
          </a:xfrm>
          <a:prstGeom prst="rect">
            <a:avLst/>
          </a:prstGeom>
          <a:ln w="177800">
            <a:solidFill>
              <a:schemeClr val="accent1"/>
            </a:solidFill>
          </a:ln>
        </p:spPr>
      </p:pic>
    </p:spTree>
    <p:extLst>
      <p:ext uri="{BB962C8B-B14F-4D97-AF65-F5344CB8AC3E}">
        <p14:creationId xmlns:p14="http://schemas.microsoft.com/office/powerpoint/2010/main" val="334380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09787-02FC-4CCD-8C16-2694F60327BD}"/>
              </a:ext>
            </a:extLst>
          </p:cNvPr>
          <p:cNvSpPr>
            <a:spLocks noGrp="1"/>
          </p:cNvSpPr>
          <p:nvPr>
            <p:ph type="title"/>
          </p:nvPr>
        </p:nvSpPr>
        <p:spPr>
          <a:xfrm>
            <a:off x="0" y="215964"/>
            <a:ext cx="12192000" cy="838995"/>
          </a:xfrm>
        </p:spPr>
        <p:txBody>
          <a:bodyPr/>
          <a:lstStyle/>
          <a:p>
            <a:pPr algn="ctr"/>
            <a:r>
              <a:rPr lang="en-US" b="1" dirty="0">
                <a:latin typeface="+mn-lt"/>
              </a:rPr>
              <a:t>Before You Go to Vote</a:t>
            </a:r>
          </a:p>
        </p:txBody>
      </p:sp>
      <p:sp>
        <p:nvSpPr>
          <p:cNvPr id="3" name="Content Placeholder 2">
            <a:extLst>
              <a:ext uri="{FF2B5EF4-FFF2-40B4-BE49-F238E27FC236}">
                <a16:creationId xmlns:a16="http://schemas.microsoft.com/office/drawing/2014/main" id="{219ED974-E3E0-4ACD-A3BE-040F59754785}"/>
              </a:ext>
            </a:extLst>
          </p:cNvPr>
          <p:cNvSpPr>
            <a:spLocks noGrp="1"/>
          </p:cNvSpPr>
          <p:nvPr>
            <p:ph idx="1"/>
          </p:nvPr>
        </p:nvSpPr>
        <p:spPr>
          <a:xfrm>
            <a:off x="246810" y="1326709"/>
            <a:ext cx="5849189" cy="3912555"/>
          </a:xfrm>
          <a:ln w="22225">
            <a:solidFill>
              <a:srgbClr val="537DC9"/>
            </a:solidFill>
          </a:ln>
        </p:spPr>
        <p:txBody>
          <a:bodyPr>
            <a:normAutofit/>
          </a:bodyPr>
          <a:lstStyle/>
          <a:p>
            <a:pPr marL="0" indent="0">
              <a:buNone/>
            </a:pPr>
            <a:r>
              <a:rPr lang="en-US" sz="4000" b="1" dirty="0"/>
              <a:t>Are you registered? </a:t>
            </a:r>
          </a:p>
          <a:p>
            <a:pPr marL="0" indent="0">
              <a:buNone/>
            </a:pPr>
            <a:r>
              <a:rPr lang="en-US" sz="3200" dirty="0"/>
              <a:t>Check by going to this website a month before an election. </a:t>
            </a:r>
          </a:p>
          <a:p>
            <a:pPr marL="0" indent="0">
              <a:buNone/>
            </a:pPr>
            <a:endParaRPr lang="en-US" sz="800" dirty="0"/>
          </a:p>
          <a:p>
            <a:pPr marL="0" indent="0">
              <a:buNone/>
            </a:pPr>
            <a:r>
              <a:rPr lang="en-US" sz="2000" dirty="0">
                <a:hlinkClick r:id="rId3"/>
              </a:rPr>
              <a:t>https://vote.elections.virginia.gov/VoterInformation</a:t>
            </a:r>
            <a:endParaRPr lang="en-US" sz="2000" dirty="0"/>
          </a:p>
          <a:p>
            <a:pPr marL="0" indent="0" algn="ctr">
              <a:buNone/>
            </a:pPr>
            <a:r>
              <a:rPr kumimoji="0" lang="en-US" sz="800" b="0" i="0" u="sng" strike="noStrike" kern="1200" cap="none" spc="0" normalizeH="0" baseline="0" noProof="0" dirty="0">
                <a:ln>
                  <a:noFill/>
                </a:ln>
                <a:solidFill>
                  <a:srgbClr val="23527C"/>
                </a:solidFill>
                <a:effectLst/>
                <a:uLnTx/>
                <a:uFillTx/>
                <a:latin typeface="Montserrat"/>
                <a:ea typeface="+mn-ea"/>
                <a:cs typeface="+mn-cs"/>
                <a:hlinkClick r:id="rId4" tooltip="Apply or Update Your Voter Registration and/or Submit a by-mail Absentee Application"/>
              </a:rPr>
              <a:t> </a:t>
            </a:r>
            <a:endParaRPr lang="en-US" sz="800" dirty="0"/>
          </a:p>
          <a:p>
            <a:pPr marL="0" indent="0">
              <a:buNone/>
            </a:pPr>
            <a:r>
              <a:rPr lang="en-US" sz="3200" dirty="0"/>
              <a:t>You can update your address, if needed.   </a:t>
            </a:r>
          </a:p>
          <a:p>
            <a:pPr marL="0" indent="0">
              <a:buNone/>
            </a:pPr>
            <a:endParaRPr lang="en-US" sz="3200" dirty="0"/>
          </a:p>
        </p:txBody>
      </p:sp>
      <p:pic>
        <p:nvPicPr>
          <p:cNvPr id="6" name="Picture 5">
            <a:extLst>
              <a:ext uri="{FF2B5EF4-FFF2-40B4-BE49-F238E27FC236}">
                <a16:creationId xmlns:a16="http://schemas.microsoft.com/office/drawing/2014/main" id="{2C874562-C175-4411-A1DA-7DA1757F7E49}"/>
              </a:ext>
            </a:extLst>
          </p:cNvPr>
          <p:cNvPicPr>
            <a:picLocks noChangeAspect="1"/>
          </p:cNvPicPr>
          <p:nvPr/>
        </p:nvPicPr>
        <p:blipFill>
          <a:blip r:embed="rId5"/>
          <a:stretch>
            <a:fillRect/>
          </a:stretch>
        </p:blipFill>
        <p:spPr>
          <a:xfrm>
            <a:off x="6310183" y="2236573"/>
            <a:ext cx="5360971" cy="2557848"/>
          </a:xfrm>
          <a:prstGeom prst="rect">
            <a:avLst/>
          </a:prstGeom>
          <a:noFill/>
          <a:ln w="136525">
            <a:solidFill>
              <a:srgbClr val="C00000"/>
            </a:solidFill>
          </a:ln>
        </p:spPr>
      </p:pic>
    </p:spTree>
    <p:extLst>
      <p:ext uri="{BB962C8B-B14F-4D97-AF65-F5344CB8AC3E}">
        <p14:creationId xmlns:p14="http://schemas.microsoft.com/office/powerpoint/2010/main" val="1134141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09787-02FC-4CCD-8C16-2694F60327BD}"/>
              </a:ext>
            </a:extLst>
          </p:cNvPr>
          <p:cNvSpPr>
            <a:spLocks noGrp="1"/>
          </p:cNvSpPr>
          <p:nvPr>
            <p:ph type="title"/>
          </p:nvPr>
        </p:nvSpPr>
        <p:spPr>
          <a:xfrm>
            <a:off x="95250" y="18255"/>
            <a:ext cx="12192000" cy="1325563"/>
          </a:xfrm>
        </p:spPr>
        <p:txBody>
          <a:bodyPr/>
          <a:lstStyle/>
          <a:p>
            <a:pPr algn="ctr"/>
            <a:r>
              <a:rPr lang="en-US" b="1" dirty="0">
                <a:latin typeface="+mn-lt"/>
              </a:rPr>
              <a:t>Before You Go to Vote</a:t>
            </a:r>
          </a:p>
        </p:txBody>
      </p:sp>
      <p:sp>
        <p:nvSpPr>
          <p:cNvPr id="3" name="Content Placeholder 2">
            <a:extLst>
              <a:ext uri="{FF2B5EF4-FFF2-40B4-BE49-F238E27FC236}">
                <a16:creationId xmlns:a16="http://schemas.microsoft.com/office/drawing/2014/main" id="{219ED974-E3E0-4ACD-A3BE-040F59754785}"/>
              </a:ext>
            </a:extLst>
          </p:cNvPr>
          <p:cNvSpPr>
            <a:spLocks noGrp="1"/>
          </p:cNvSpPr>
          <p:nvPr>
            <p:ph idx="1"/>
          </p:nvPr>
        </p:nvSpPr>
        <p:spPr>
          <a:xfrm>
            <a:off x="370703" y="1507524"/>
            <a:ext cx="5672016" cy="4757352"/>
          </a:xfrm>
          <a:ln w="22225">
            <a:solidFill>
              <a:srgbClr val="537DC9"/>
            </a:solidFill>
          </a:ln>
        </p:spPr>
        <p:txBody>
          <a:bodyPr>
            <a:normAutofit/>
          </a:bodyPr>
          <a:lstStyle/>
          <a:p>
            <a:pPr marL="0" indent="0">
              <a:buNone/>
            </a:pPr>
            <a:endParaRPr lang="en-US" sz="800" b="1" dirty="0"/>
          </a:p>
          <a:p>
            <a:pPr marL="0" indent="0">
              <a:buNone/>
            </a:pPr>
            <a:r>
              <a:rPr lang="en-US" sz="4000" b="1" dirty="0"/>
              <a:t>Are you informed?</a:t>
            </a:r>
          </a:p>
          <a:p>
            <a:r>
              <a:rPr lang="en-US" sz="3200" dirty="0"/>
              <a:t>Which candidates will get your vote?</a:t>
            </a:r>
          </a:p>
          <a:p>
            <a:r>
              <a:rPr lang="en-US" sz="3200" dirty="0"/>
              <a:t>What issues are on the ballot? </a:t>
            </a:r>
          </a:p>
          <a:p>
            <a:pPr lvl="1"/>
            <a:r>
              <a:rPr lang="en-US" sz="3200" dirty="0"/>
              <a:t>What do you know about these issues? </a:t>
            </a:r>
          </a:p>
          <a:p>
            <a:pPr lvl="1"/>
            <a:r>
              <a:rPr lang="en-US" sz="3200" dirty="0"/>
              <a:t>How are you going to vote on these issues? </a:t>
            </a:r>
          </a:p>
        </p:txBody>
      </p:sp>
      <p:pic>
        <p:nvPicPr>
          <p:cNvPr id="5" name="Picture 4">
            <a:extLst>
              <a:ext uri="{FF2B5EF4-FFF2-40B4-BE49-F238E27FC236}">
                <a16:creationId xmlns:a16="http://schemas.microsoft.com/office/drawing/2014/main" id="{D49538D0-88BE-48DE-ACAF-B482DFA13EAD}"/>
              </a:ext>
            </a:extLst>
          </p:cNvPr>
          <p:cNvPicPr>
            <a:picLocks noChangeAspect="1"/>
          </p:cNvPicPr>
          <p:nvPr/>
        </p:nvPicPr>
        <p:blipFill>
          <a:blip r:embed="rId3"/>
          <a:stretch>
            <a:fillRect/>
          </a:stretch>
        </p:blipFill>
        <p:spPr>
          <a:xfrm>
            <a:off x="6222064" y="2063578"/>
            <a:ext cx="5131736" cy="2381394"/>
          </a:xfrm>
          <a:prstGeom prst="rect">
            <a:avLst/>
          </a:prstGeom>
        </p:spPr>
      </p:pic>
      <p:sp>
        <p:nvSpPr>
          <p:cNvPr id="8" name="TextBox 7">
            <a:extLst>
              <a:ext uri="{FF2B5EF4-FFF2-40B4-BE49-F238E27FC236}">
                <a16:creationId xmlns:a16="http://schemas.microsoft.com/office/drawing/2014/main" id="{090E6C82-CF7E-46F0-BF0F-3742BBB7AD74}"/>
              </a:ext>
            </a:extLst>
          </p:cNvPr>
          <p:cNvSpPr txBox="1"/>
          <p:nvPr/>
        </p:nvSpPr>
        <p:spPr>
          <a:xfrm>
            <a:off x="6222064" y="4625251"/>
            <a:ext cx="5456792" cy="646331"/>
          </a:xfrm>
          <a:prstGeom prst="rect">
            <a:avLst/>
          </a:prstGeom>
          <a:noFill/>
        </p:spPr>
        <p:txBody>
          <a:bodyPr wrap="square">
            <a:spAutoFit/>
          </a:bodyPr>
          <a:lstStyle/>
          <a:p>
            <a:r>
              <a:rPr lang="en-US" sz="3600" dirty="0">
                <a:hlinkClick r:id="rId4"/>
              </a:rPr>
              <a:t>https://www.vote411.org/</a:t>
            </a:r>
            <a:endParaRPr lang="en-US" sz="3600" dirty="0"/>
          </a:p>
        </p:txBody>
      </p:sp>
    </p:spTree>
    <p:extLst>
      <p:ext uri="{BB962C8B-B14F-4D97-AF65-F5344CB8AC3E}">
        <p14:creationId xmlns:p14="http://schemas.microsoft.com/office/powerpoint/2010/main" val="263563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07968-9E1D-48AB-AC5D-BD2B9C5967F3}"/>
              </a:ext>
            </a:extLst>
          </p:cNvPr>
          <p:cNvSpPr>
            <a:spLocks noGrp="1"/>
          </p:cNvSpPr>
          <p:nvPr>
            <p:ph type="title"/>
          </p:nvPr>
        </p:nvSpPr>
        <p:spPr>
          <a:xfrm>
            <a:off x="0" y="144229"/>
            <a:ext cx="12192000" cy="1325563"/>
          </a:xfrm>
        </p:spPr>
        <p:txBody>
          <a:bodyPr/>
          <a:lstStyle/>
          <a:p>
            <a:pPr algn="ctr"/>
            <a:r>
              <a:rPr lang="en-US" b="1" dirty="0">
                <a:latin typeface="+mn-lt"/>
              </a:rPr>
              <a:t>Before You Go to Vote</a:t>
            </a:r>
          </a:p>
        </p:txBody>
      </p:sp>
      <p:sp>
        <p:nvSpPr>
          <p:cNvPr id="3" name="Content Placeholder 2">
            <a:extLst>
              <a:ext uri="{FF2B5EF4-FFF2-40B4-BE49-F238E27FC236}">
                <a16:creationId xmlns:a16="http://schemas.microsoft.com/office/drawing/2014/main" id="{ACB26FB5-0CB0-46EB-B198-08E617919806}"/>
              </a:ext>
            </a:extLst>
          </p:cNvPr>
          <p:cNvSpPr>
            <a:spLocks noGrp="1"/>
          </p:cNvSpPr>
          <p:nvPr>
            <p:ph idx="1"/>
          </p:nvPr>
        </p:nvSpPr>
        <p:spPr>
          <a:xfrm>
            <a:off x="172720" y="1360494"/>
            <a:ext cx="11846560" cy="903288"/>
          </a:xfrm>
        </p:spPr>
        <p:txBody>
          <a:bodyPr>
            <a:normAutofit/>
          </a:bodyPr>
          <a:lstStyle/>
          <a:p>
            <a:pPr marL="0" indent="0" algn="ctr">
              <a:buNone/>
            </a:pPr>
            <a:r>
              <a:rPr kumimoji="0" lang="en-US" sz="4000" b="1" i="0" u="none" strike="noStrike" kern="1200" cap="none" spc="0" normalizeH="0" baseline="0" noProof="0" dirty="0">
                <a:ln>
                  <a:noFill/>
                </a:ln>
                <a:solidFill>
                  <a:prstClr val="black"/>
                </a:solidFill>
                <a:effectLst/>
                <a:uLnTx/>
                <a:uFillTx/>
                <a:ea typeface="+mj-ea"/>
                <a:cs typeface="+mj-cs"/>
              </a:rPr>
              <a:t>Do you know when and where to vote? </a:t>
            </a:r>
          </a:p>
        </p:txBody>
      </p:sp>
      <p:sp>
        <p:nvSpPr>
          <p:cNvPr id="6" name="TextBox 5">
            <a:extLst>
              <a:ext uri="{FF2B5EF4-FFF2-40B4-BE49-F238E27FC236}">
                <a16:creationId xmlns:a16="http://schemas.microsoft.com/office/drawing/2014/main" id="{9A1513E2-815F-44BC-AE1D-0EA9427D12AE}"/>
              </a:ext>
            </a:extLst>
          </p:cNvPr>
          <p:cNvSpPr txBox="1"/>
          <p:nvPr/>
        </p:nvSpPr>
        <p:spPr>
          <a:xfrm>
            <a:off x="558753" y="2307630"/>
            <a:ext cx="3961797" cy="1077218"/>
          </a:xfrm>
          <a:prstGeom prst="rect">
            <a:avLst/>
          </a:prstGeom>
          <a:noFill/>
        </p:spPr>
        <p:txBody>
          <a:bodyPr wrap="square" rtlCol="0">
            <a:spAutoFit/>
          </a:bodyPr>
          <a:lstStyle/>
          <a:p>
            <a:pPr algn="ctr"/>
            <a:r>
              <a:rPr lang="en-US" sz="3200" b="1" dirty="0">
                <a:solidFill>
                  <a:schemeClr val="accent1">
                    <a:lumMod val="75000"/>
                  </a:schemeClr>
                </a:solidFill>
              </a:rPr>
              <a:t>Early Voting </a:t>
            </a:r>
          </a:p>
          <a:p>
            <a:pPr algn="ctr"/>
            <a:r>
              <a:rPr lang="en-US" sz="3200" b="1" dirty="0">
                <a:solidFill>
                  <a:schemeClr val="accent1">
                    <a:lumMod val="75000"/>
                  </a:schemeClr>
                </a:solidFill>
              </a:rPr>
              <a:t>(In-Person Absentee)</a:t>
            </a:r>
          </a:p>
        </p:txBody>
      </p:sp>
      <p:sp>
        <p:nvSpPr>
          <p:cNvPr id="9" name="TextBox 8">
            <a:extLst>
              <a:ext uri="{FF2B5EF4-FFF2-40B4-BE49-F238E27FC236}">
                <a16:creationId xmlns:a16="http://schemas.microsoft.com/office/drawing/2014/main" id="{CF61BA20-1E55-4EFE-961D-1305FB20BB54}"/>
              </a:ext>
            </a:extLst>
          </p:cNvPr>
          <p:cNvSpPr txBox="1"/>
          <p:nvPr/>
        </p:nvSpPr>
        <p:spPr>
          <a:xfrm>
            <a:off x="6964378" y="2236072"/>
            <a:ext cx="4093052" cy="1077218"/>
          </a:xfrm>
          <a:prstGeom prst="rect">
            <a:avLst/>
          </a:prstGeom>
          <a:noFill/>
        </p:spPr>
        <p:txBody>
          <a:bodyPr wrap="square" rtlCol="0">
            <a:spAutoFit/>
          </a:bodyPr>
          <a:lstStyle/>
          <a:p>
            <a:pPr algn="ctr"/>
            <a:r>
              <a:rPr lang="en-US" sz="3200" b="1" dirty="0">
                <a:solidFill>
                  <a:schemeClr val="accent1">
                    <a:lumMod val="75000"/>
                  </a:schemeClr>
                </a:solidFill>
              </a:rPr>
              <a:t>Voting on Election Day </a:t>
            </a:r>
          </a:p>
          <a:p>
            <a:pPr algn="ctr"/>
            <a:r>
              <a:rPr lang="en-US" sz="3200" b="1" dirty="0">
                <a:solidFill>
                  <a:schemeClr val="accent1">
                    <a:lumMod val="75000"/>
                  </a:schemeClr>
                </a:solidFill>
              </a:rPr>
              <a:t>(At Your Polling Place)</a:t>
            </a:r>
          </a:p>
        </p:txBody>
      </p:sp>
      <p:sp>
        <p:nvSpPr>
          <p:cNvPr id="10" name="TextBox 9">
            <a:extLst>
              <a:ext uri="{FF2B5EF4-FFF2-40B4-BE49-F238E27FC236}">
                <a16:creationId xmlns:a16="http://schemas.microsoft.com/office/drawing/2014/main" id="{F62CA28F-D895-4F80-96FA-E2EA2381BC44}"/>
              </a:ext>
            </a:extLst>
          </p:cNvPr>
          <p:cNvSpPr txBox="1"/>
          <p:nvPr/>
        </p:nvSpPr>
        <p:spPr>
          <a:xfrm>
            <a:off x="5069840" y="2398946"/>
            <a:ext cx="1345248" cy="769441"/>
          </a:xfrm>
          <a:prstGeom prst="rect">
            <a:avLst/>
          </a:prstGeom>
          <a:noFill/>
        </p:spPr>
        <p:txBody>
          <a:bodyPr wrap="square" rtlCol="0">
            <a:spAutoFit/>
          </a:bodyPr>
          <a:lstStyle/>
          <a:p>
            <a:pPr algn="ctr"/>
            <a:r>
              <a:rPr lang="en-US" sz="4400" b="1" dirty="0">
                <a:solidFill>
                  <a:srgbClr val="C00000"/>
                </a:solidFill>
              </a:rPr>
              <a:t>OR</a:t>
            </a:r>
          </a:p>
        </p:txBody>
      </p:sp>
      <p:pic>
        <p:nvPicPr>
          <p:cNvPr id="4" name="Picture 3">
            <a:extLst>
              <a:ext uri="{FF2B5EF4-FFF2-40B4-BE49-F238E27FC236}">
                <a16:creationId xmlns:a16="http://schemas.microsoft.com/office/drawing/2014/main" id="{F7A2FF0C-84EC-46D4-B043-0B4D55C51176}"/>
              </a:ext>
            </a:extLst>
          </p:cNvPr>
          <p:cNvPicPr>
            <a:picLocks noChangeAspect="1"/>
          </p:cNvPicPr>
          <p:nvPr/>
        </p:nvPicPr>
        <p:blipFill>
          <a:blip r:embed="rId3"/>
          <a:stretch>
            <a:fillRect/>
          </a:stretch>
        </p:blipFill>
        <p:spPr>
          <a:xfrm>
            <a:off x="468015" y="3528809"/>
            <a:ext cx="4769003" cy="3287626"/>
          </a:xfrm>
          <a:prstGeom prst="rect">
            <a:avLst/>
          </a:prstGeom>
          <a:ln w="41275">
            <a:solidFill>
              <a:schemeClr val="accent1">
                <a:lumMod val="50000"/>
              </a:schemeClr>
            </a:solidFill>
          </a:ln>
        </p:spPr>
      </p:pic>
      <p:pic>
        <p:nvPicPr>
          <p:cNvPr id="7" name="Picture 6">
            <a:extLst>
              <a:ext uri="{FF2B5EF4-FFF2-40B4-BE49-F238E27FC236}">
                <a16:creationId xmlns:a16="http://schemas.microsoft.com/office/drawing/2014/main" id="{BC435C2A-B2A5-4004-9F38-E6A794594E2D}"/>
              </a:ext>
            </a:extLst>
          </p:cNvPr>
          <p:cNvPicPr>
            <a:picLocks noChangeAspect="1"/>
          </p:cNvPicPr>
          <p:nvPr/>
        </p:nvPicPr>
        <p:blipFill>
          <a:blip r:embed="rId4"/>
          <a:stretch>
            <a:fillRect/>
          </a:stretch>
        </p:blipFill>
        <p:spPr>
          <a:xfrm>
            <a:off x="6839617" y="3546876"/>
            <a:ext cx="4351102" cy="3264943"/>
          </a:xfrm>
          <a:prstGeom prst="rect">
            <a:avLst/>
          </a:prstGeom>
          <a:ln w="44450">
            <a:solidFill>
              <a:srgbClr val="C00000"/>
            </a:solidFill>
          </a:ln>
        </p:spPr>
      </p:pic>
    </p:spTree>
    <p:extLst>
      <p:ext uri="{BB962C8B-B14F-4D97-AF65-F5344CB8AC3E}">
        <p14:creationId xmlns:p14="http://schemas.microsoft.com/office/powerpoint/2010/main" val="4168100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3052D-A42F-4BFF-9AFA-09DF7CA2F6A9}"/>
              </a:ext>
            </a:extLst>
          </p:cNvPr>
          <p:cNvSpPr>
            <a:spLocks noGrp="1"/>
          </p:cNvSpPr>
          <p:nvPr>
            <p:ph type="title"/>
          </p:nvPr>
        </p:nvSpPr>
        <p:spPr>
          <a:xfrm>
            <a:off x="112347" y="298689"/>
            <a:ext cx="5504127" cy="1960880"/>
          </a:xfrm>
        </p:spPr>
        <p:txBody>
          <a:bodyPr>
            <a:normAutofit/>
          </a:bodyPr>
          <a:lstStyle/>
          <a:p>
            <a:pPr algn="ctr"/>
            <a:r>
              <a:rPr lang="en-US" b="1" dirty="0">
                <a:solidFill>
                  <a:srgbClr val="FF0000"/>
                </a:solidFill>
                <a:latin typeface="+mn-lt"/>
              </a:rPr>
              <a:t>Early Voting </a:t>
            </a:r>
            <a:br>
              <a:rPr lang="en-US" sz="3600" b="1" dirty="0">
                <a:latin typeface="+mn-lt"/>
              </a:rPr>
            </a:br>
            <a:r>
              <a:rPr lang="en-US" sz="3600" b="1" dirty="0">
                <a:latin typeface="+mn-lt"/>
              </a:rPr>
              <a:t>(In-Person Absentee Voting)</a:t>
            </a:r>
          </a:p>
        </p:txBody>
      </p:sp>
      <p:sp>
        <p:nvSpPr>
          <p:cNvPr id="3" name="TextBox 2">
            <a:extLst>
              <a:ext uri="{FF2B5EF4-FFF2-40B4-BE49-F238E27FC236}">
                <a16:creationId xmlns:a16="http://schemas.microsoft.com/office/drawing/2014/main" id="{C2643CE0-6ED8-4AE9-A838-C529B0FCEA55}"/>
              </a:ext>
            </a:extLst>
          </p:cNvPr>
          <p:cNvSpPr txBox="1"/>
          <p:nvPr/>
        </p:nvSpPr>
        <p:spPr>
          <a:xfrm>
            <a:off x="5862320" y="427276"/>
            <a:ext cx="6231552" cy="6047809"/>
          </a:xfrm>
          <a:prstGeom prst="rect">
            <a:avLst/>
          </a:prstGeom>
          <a:noFill/>
          <a:ln w="25400">
            <a:solidFill>
              <a:srgbClr val="C00000"/>
            </a:solidFill>
          </a:ln>
        </p:spPr>
        <p:txBody>
          <a:bodyPr wrap="square" rtlCol="0">
            <a:spAutoFit/>
          </a:bodyPr>
          <a:lstStyle/>
          <a:p>
            <a:endParaRPr lang="en-US" sz="1000" dirty="0"/>
          </a:p>
          <a:p>
            <a:r>
              <a:rPr lang="en-US" sz="3200" dirty="0"/>
              <a:t>In Virginia, you can vote 45 days </a:t>
            </a:r>
            <a:r>
              <a:rPr lang="en-US" sz="3200" u="sng" dirty="0"/>
              <a:t>before</a:t>
            </a:r>
            <a:r>
              <a:rPr lang="en-US" sz="3200" dirty="0"/>
              <a:t> election day. </a:t>
            </a:r>
          </a:p>
          <a:p>
            <a:r>
              <a:rPr lang="en-US" sz="3200" dirty="0"/>
              <a:t>You do </a:t>
            </a:r>
            <a:r>
              <a:rPr lang="en-US" sz="3200" b="1" dirty="0"/>
              <a:t>NOT</a:t>
            </a:r>
            <a:r>
              <a:rPr lang="en-US" sz="3200" dirty="0"/>
              <a:t> need:</a:t>
            </a:r>
          </a:p>
          <a:p>
            <a:pPr marL="457200" indent="-457200">
              <a:buFont typeface="Arial" panose="020B0604020202020204" pitchFamily="34" charset="0"/>
              <a:buChar char="•"/>
            </a:pPr>
            <a:r>
              <a:rPr lang="en-US" sz="3200" dirty="0"/>
              <a:t>A reason to vote early.</a:t>
            </a:r>
          </a:p>
          <a:p>
            <a:pPr marL="457200" indent="-457200">
              <a:buFont typeface="Arial" panose="020B0604020202020204" pitchFamily="34" charset="0"/>
              <a:buChar char="•"/>
            </a:pPr>
            <a:r>
              <a:rPr lang="en-US" sz="3200" dirty="0"/>
              <a:t>An absentee ballot.</a:t>
            </a:r>
          </a:p>
          <a:p>
            <a:endParaRPr lang="en-US" sz="900" dirty="0"/>
          </a:p>
          <a:p>
            <a:r>
              <a:rPr lang="en-US" sz="3200" dirty="0"/>
              <a:t>Look for the early voting locations, dates, and times for your county or city on their website. </a:t>
            </a:r>
          </a:p>
          <a:p>
            <a:endParaRPr lang="en-US" sz="3200" dirty="0"/>
          </a:p>
          <a:p>
            <a:r>
              <a:rPr lang="en-US" sz="3200" dirty="0"/>
              <a:t>The Saturday before Election Day is the last day for early voting. </a:t>
            </a:r>
          </a:p>
          <a:p>
            <a:endParaRPr lang="en-US" sz="800" dirty="0"/>
          </a:p>
        </p:txBody>
      </p:sp>
      <p:pic>
        <p:nvPicPr>
          <p:cNvPr id="7" name="Content Placeholder 6">
            <a:extLst>
              <a:ext uri="{FF2B5EF4-FFF2-40B4-BE49-F238E27FC236}">
                <a16:creationId xmlns:a16="http://schemas.microsoft.com/office/drawing/2014/main" id="{2C1CFD94-106B-43CF-AD5C-5070027B951E}"/>
              </a:ext>
            </a:extLst>
          </p:cNvPr>
          <p:cNvPicPr>
            <a:picLocks noGrp="1" noChangeAspect="1"/>
          </p:cNvPicPr>
          <p:nvPr>
            <p:ph idx="1"/>
          </p:nvPr>
        </p:nvPicPr>
        <p:blipFill>
          <a:blip r:embed="rId3"/>
          <a:stretch>
            <a:fillRect/>
          </a:stretch>
        </p:blipFill>
        <p:spPr>
          <a:xfrm>
            <a:off x="112347" y="2771774"/>
            <a:ext cx="5504127" cy="3658949"/>
          </a:xfrm>
          <a:prstGeom prst="rect">
            <a:avLst/>
          </a:prstGeom>
          <a:ln w="53975">
            <a:solidFill>
              <a:schemeClr val="accent1">
                <a:lumMod val="50000"/>
              </a:schemeClr>
            </a:solidFill>
          </a:ln>
        </p:spPr>
      </p:pic>
    </p:spTree>
    <p:extLst>
      <p:ext uri="{BB962C8B-B14F-4D97-AF65-F5344CB8AC3E}">
        <p14:creationId xmlns:p14="http://schemas.microsoft.com/office/powerpoint/2010/main" val="1349724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09787-02FC-4CCD-8C16-2694F60327BD}"/>
              </a:ext>
            </a:extLst>
          </p:cNvPr>
          <p:cNvSpPr>
            <a:spLocks noGrp="1"/>
          </p:cNvSpPr>
          <p:nvPr>
            <p:ph type="title"/>
          </p:nvPr>
        </p:nvSpPr>
        <p:spPr>
          <a:xfrm>
            <a:off x="157480" y="436880"/>
            <a:ext cx="4643120" cy="1584960"/>
          </a:xfrm>
          <a:noFill/>
          <a:ln w="92075">
            <a:noFill/>
          </a:ln>
        </p:spPr>
        <p:txBody>
          <a:bodyPr>
            <a:normAutofit fontScale="90000"/>
          </a:bodyPr>
          <a:lstStyle/>
          <a:p>
            <a:pPr algn="ctr"/>
            <a:r>
              <a:rPr lang="en-US" b="1" dirty="0">
                <a:latin typeface="+mn-lt"/>
              </a:rPr>
              <a:t>Voting </a:t>
            </a:r>
            <a:br>
              <a:rPr lang="en-US" b="1" dirty="0">
                <a:latin typeface="+mn-lt"/>
              </a:rPr>
            </a:br>
            <a:r>
              <a:rPr lang="en-US" b="1" dirty="0">
                <a:latin typeface="+mn-lt"/>
              </a:rPr>
              <a:t>on </a:t>
            </a:r>
            <a:br>
              <a:rPr lang="en-US" b="1" dirty="0">
                <a:latin typeface="+mn-lt"/>
              </a:rPr>
            </a:br>
            <a:r>
              <a:rPr lang="en-US" b="1" dirty="0">
                <a:latin typeface="+mn-lt"/>
              </a:rPr>
              <a:t>Election Day</a:t>
            </a:r>
          </a:p>
        </p:txBody>
      </p:sp>
      <p:sp>
        <p:nvSpPr>
          <p:cNvPr id="4" name="TextBox 3">
            <a:extLst>
              <a:ext uri="{FF2B5EF4-FFF2-40B4-BE49-F238E27FC236}">
                <a16:creationId xmlns:a16="http://schemas.microsoft.com/office/drawing/2014/main" id="{6F767DFE-9D90-4BF9-8CDF-AC78428F03D5}"/>
              </a:ext>
            </a:extLst>
          </p:cNvPr>
          <p:cNvSpPr txBox="1"/>
          <p:nvPr/>
        </p:nvSpPr>
        <p:spPr>
          <a:xfrm>
            <a:off x="4959190" y="221041"/>
            <a:ext cx="6901927" cy="6340197"/>
          </a:xfrm>
          <a:prstGeom prst="rect">
            <a:avLst/>
          </a:prstGeom>
          <a:noFill/>
          <a:ln w="25400">
            <a:solidFill>
              <a:srgbClr val="C00000"/>
            </a:solidFill>
          </a:ln>
        </p:spPr>
        <p:txBody>
          <a:bodyPr wrap="square" rtlCol="0">
            <a:spAutoFit/>
          </a:bodyPr>
          <a:lstStyle/>
          <a:p>
            <a:r>
              <a:rPr lang="en-US" sz="3200" dirty="0"/>
              <a:t>You can vote in-person on Election Day. The specific date changes each year. </a:t>
            </a:r>
          </a:p>
          <a:p>
            <a:endParaRPr lang="en-US" sz="2400" dirty="0"/>
          </a:p>
          <a:p>
            <a:r>
              <a:rPr lang="en-US" sz="3200" dirty="0"/>
              <a:t>The polls are open from 6 a.m. to </a:t>
            </a:r>
          </a:p>
          <a:p>
            <a:pPr>
              <a:tabLst>
                <a:tab pos="4572000" algn="l"/>
              </a:tabLst>
            </a:pPr>
            <a:r>
              <a:rPr lang="en-US" sz="3200" dirty="0"/>
              <a:t>7 p.m. in 2020. You must be in line by 7 p.m. to vote.    	</a:t>
            </a:r>
          </a:p>
          <a:p>
            <a:endParaRPr lang="en-US" sz="2400" dirty="0"/>
          </a:p>
          <a:p>
            <a:r>
              <a:rPr lang="en-US" sz="3200" dirty="0"/>
              <a:t>You must vote at your assigned polling place. </a:t>
            </a:r>
          </a:p>
          <a:p>
            <a:endParaRPr lang="en-US" sz="2400" dirty="0"/>
          </a:p>
          <a:p>
            <a:r>
              <a:rPr lang="en-US" sz="3200" dirty="0"/>
              <a:t>Check the location by going to this website. </a:t>
            </a:r>
          </a:p>
          <a:p>
            <a:pPr marL="457200" indent="-457200">
              <a:buFont typeface="Wingdings" panose="05000000000000000000" pitchFamily="2" charset="2"/>
              <a:buChar char="Ø"/>
            </a:pPr>
            <a:r>
              <a:rPr kumimoji="0" lang="en-US" sz="2800" b="0" i="0" u="sng" strike="noStrike" kern="1200" cap="none" spc="0" normalizeH="0" baseline="0" noProof="0" dirty="0">
                <a:ln>
                  <a:noFill/>
                </a:ln>
                <a:solidFill>
                  <a:srgbClr val="23527C"/>
                </a:solidFill>
                <a:effectLst/>
                <a:uLnTx/>
                <a:uFillTx/>
                <a:latin typeface="Montserrat"/>
                <a:ea typeface="+mn-ea"/>
                <a:cs typeface="+mn-cs"/>
                <a:hlinkClick r:id="rId3" tooltip="Apply or Update Your Voter Registration and/or Submit a by-mail Absentee Application"/>
              </a:rPr>
              <a:t> https://Vote.Elections.Virginia.Gov</a:t>
            </a:r>
            <a:endParaRPr lang="en-US" dirty="0"/>
          </a:p>
          <a:p>
            <a:endParaRPr lang="en-US" dirty="0"/>
          </a:p>
        </p:txBody>
      </p:sp>
      <p:pic>
        <p:nvPicPr>
          <p:cNvPr id="11" name="Content Placeholder 10">
            <a:extLst>
              <a:ext uri="{FF2B5EF4-FFF2-40B4-BE49-F238E27FC236}">
                <a16:creationId xmlns:a16="http://schemas.microsoft.com/office/drawing/2014/main" id="{5DE44180-C759-4AE1-AE63-EF86007FF6AA}"/>
              </a:ext>
            </a:extLst>
          </p:cNvPr>
          <p:cNvPicPr>
            <a:picLocks noGrp="1" noChangeAspect="1"/>
          </p:cNvPicPr>
          <p:nvPr>
            <p:ph idx="1"/>
          </p:nvPr>
        </p:nvPicPr>
        <p:blipFill>
          <a:blip r:embed="rId4"/>
          <a:stretch>
            <a:fillRect/>
          </a:stretch>
        </p:blipFill>
        <p:spPr>
          <a:xfrm>
            <a:off x="245155" y="2555936"/>
            <a:ext cx="4577304" cy="3865184"/>
          </a:xfrm>
          <a:ln w="25400">
            <a:solidFill>
              <a:schemeClr val="accent1"/>
            </a:solidFill>
          </a:ln>
        </p:spPr>
      </p:pic>
    </p:spTree>
    <p:extLst>
      <p:ext uri="{BB962C8B-B14F-4D97-AF65-F5344CB8AC3E}">
        <p14:creationId xmlns:p14="http://schemas.microsoft.com/office/powerpoint/2010/main" val="2673019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193FD-244D-40A4-BE31-CA62B27DF5C6}"/>
              </a:ext>
            </a:extLst>
          </p:cNvPr>
          <p:cNvSpPr>
            <a:spLocks noGrp="1"/>
          </p:cNvSpPr>
          <p:nvPr>
            <p:ph type="title"/>
          </p:nvPr>
        </p:nvSpPr>
        <p:spPr>
          <a:xfrm>
            <a:off x="73076" y="0"/>
            <a:ext cx="12192000" cy="1325563"/>
          </a:xfrm>
        </p:spPr>
        <p:txBody>
          <a:bodyPr/>
          <a:lstStyle/>
          <a:p>
            <a:pPr algn="ctr"/>
            <a:r>
              <a:rPr lang="en-US" b="1" dirty="0">
                <a:latin typeface="+mn-lt"/>
              </a:rPr>
              <a:t>Outside the Polling Location</a:t>
            </a:r>
          </a:p>
        </p:txBody>
      </p:sp>
      <p:pic>
        <p:nvPicPr>
          <p:cNvPr id="6" name="Picture 5">
            <a:extLst>
              <a:ext uri="{FF2B5EF4-FFF2-40B4-BE49-F238E27FC236}">
                <a16:creationId xmlns:a16="http://schemas.microsoft.com/office/drawing/2014/main" id="{F9B83D2F-4371-4FC9-9B5A-6123EA3F530C}"/>
              </a:ext>
            </a:extLst>
          </p:cNvPr>
          <p:cNvPicPr>
            <a:picLocks noChangeAspect="1"/>
          </p:cNvPicPr>
          <p:nvPr/>
        </p:nvPicPr>
        <p:blipFill>
          <a:blip r:embed="rId3"/>
          <a:stretch>
            <a:fillRect/>
          </a:stretch>
        </p:blipFill>
        <p:spPr>
          <a:xfrm>
            <a:off x="6630874" y="2572839"/>
            <a:ext cx="5488050" cy="3677956"/>
          </a:xfrm>
          <a:prstGeom prst="rect">
            <a:avLst/>
          </a:prstGeom>
          <a:ln w="50800">
            <a:solidFill>
              <a:schemeClr val="accent1"/>
            </a:solidFill>
          </a:ln>
        </p:spPr>
      </p:pic>
      <p:pic>
        <p:nvPicPr>
          <p:cNvPr id="11" name="Content Placeholder 10">
            <a:extLst>
              <a:ext uri="{FF2B5EF4-FFF2-40B4-BE49-F238E27FC236}">
                <a16:creationId xmlns:a16="http://schemas.microsoft.com/office/drawing/2014/main" id="{A6AE5389-F9CA-4205-9A20-10337800A45D}"/>
              </a:ext>
            </a:extLst>
          </p:cNvPr>
          <p:cNvPicPr>
            <a:picLocks noGrp="1" noChangeAspect="1"/>
          </p:cNvPicPr>
          <p:nvPr>
            <p:ph idx="1"/>
          </p:nvPr>
        </p:nvPicPr>
        <p:blipFill>
          <a:blip r:embed="rId4"/>
          <a:stretch>
            <a:fillRect/>
          </a:stretch>
        </p:blipFill>
        <p:spPr>
          <a:xfrm>
            <a:off x="73076" y="1516683"/>
            <a:ext cx="6022924" cy="4517193"/>
          </a:xfrm>
          <a:prstGeom prst="rect">
            <a:avLst/>
          </a:prstGeom>
          <a:ln w="50800">
            <a:solidFill>
              <a:schemeClr val="accent1"/>
            </a:solidFill>
          </a:ln>
        </p:spPr>
      </p:pic>
    </p:spTree>
    <p:extLst>
      <p:ext uri="{BB962C8B-B14F-4D97-AF65-F5344CB8AC3E}">
        <p14:creationId xmlns:p14="http://schemas.microsoft.com/office/powerpoint/2010/main" val="3015927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84A70-887A-45E1-B08C-7D5E955432D5}"/>
              </a:ext>
            </a:extLst>
          </p:cNvPr>
          <p:cNvSpPr>
            <a:spLocks noGrp="1"/>
          </p:cNvSpPr>
          <p:nvPr>
            <p:ph type="title"/>
          </p:nvPr>
        </p:nvSpPr>
        <p:spPr>
          <a:xfrm>
            <a:off x="0" y="4342645"/>
            <a:ext cx="4850057" cy="1044301"/>
          </a:xfrm>
        </p:spPr>
        <p:txBody>
          <a:bodyPr vert="horz" lIns="91440" tIns="45720" rIns="91440" bIns="45720" rtlCol="0" anchor="t">
            <a:normAutofit/>
          </a:bodyPr>
          <a:lstStyle/>
          <a:p>
            <a:pPr algn="ctr"/>
            <a:r>
              <a:rPr lang="en-US" sz="4800" b="1" kern="1200" dirty="0">
                <a:solidFill>
                  <a:schemeClr val="tx1"/>
                </a:solidFill>
                <a:latin typeface="+mj-lt"/>
                <a:ea typeface="+mj-ea"/>
                <a:cs typeface="+mj-cs"/>
              </a:rPr>
              <a:t>Reserved Parking</a:t>
            </a:r>
          </a:p>
        </p:txBody>
      </p:sp>
      <p:sp>
        <p:nvSpPr>
          <p:cNvPr id="20" name="Oval 19">
            <a:extLst>
              <a:ext uri="{FF2B5EF4-FFF2-40B4-BE49-F238E27FC236}">
                <a16:creationId xmlns:a16="http://schemas.microsoft.com/office/drawing/2014/main" id="{0C45045A-6083-4B3E-956A-675823375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744"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5CBA6A3-0788-4030-BD51-B224EEAE4D41}"/>
              </a:ext>
            </a:extLst>
          </p:cNvPr>
          <p:cNvPicPr>
            <a:picLocks noChangeAspect="1"/>
          </p:cNvPicPr>
          <p:nvPr/>
        </p:nvPicPr>
        <p:blipFill rotWithShape="1">
          <a:blip r:embed="rId3"/>
          <a:srcRect t="13521" b="30229"/>
          <a:stretch/>
        </p:blipFill>
        <p:spPr>
          <a:xfrm>
            <a:off x="895336" y="1041661"/>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22" name="Oval 21">
            <a:extLst>
              <a:ext uri="{FF2B5EF4-FFF2-40B4-BE49-F238E27FC236}">
                <a16:creationId xmlns:a16="http://schemas.microsoft.com/office/drawing/2014/main" id="{42875DDC-0225-45F8-B745-78688F2D1A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5509"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00722D0F-E948-4F04-A19D-043E313E7017}"/>
              </a:ext>
            </a:extLst>
          </p:cNvPr>
          <p:cNvPicPr>
            <a:picLocks noChangeAspect="1"/>
          </p:cNvPicPr>
          <p:nvPr/>
        </p:nvPicPr>
        <p:blipFill rotWithShape="1">
          <a:blip r:embed="rId4"/>
          <a:srcRect t="12999" r="4" b="4"/>
          <a:stretch/>
        </p:blipFill>
        <p:spPr>
          <a:xfrm>
            <a:off x="4610101"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24" name="Oval 23">
            <a:extLst>
              <a:ext uri="{FF2B5EF4-FFF2-40B4-BE49-F238E27FC236}">
                <a16:creationId xmlns:a16="http://schemas.microsoft.com/office/drawing/2014/main" id="{12617755-D451-4BAF-9B55-518297BFF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0273"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601664DE-16F4-4A19-BABB-E2088067FA2A}"/>
              </a:ext>
            </a:extLst>
          </p:cNvPr>
          <p:cNvPicPr>
            <a:picLocks noChangeAspect="1"/>
          </p:cNvPicPr>
          <p:nvPr/>
        </p:nvPicPr>
        <p:blipFill rotWithShape="1">
          <a:blip r:embed="rId5"/>
          <a:srcRect l="17947" r="23553"/>
          <a:stretch/>
        </p:blipFill>
        <p:spPr>
          <a:xfrm>
            <a:off x="8324865"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8" name="TextBox 7">
            <a:extLst>
              <a:ext uri="{FF2B5EF4-FFF2-40B4-BE49-F238E27FC236}">
                <a16:creationId xmlns:a16="http://schemas.microsoft.com/office/drawing/2014/main" id="{E7487CA3-E68F-4269-A0BD-B165E61D8A0D}"/>
              </a:ext>
            </a:extLst>
          </p:cNvPr>
          <p:cNvSpPr txBox="1"/>
          <p:nvPr/>
        </p:nvSpPr>
        <p:spPr>
          <a:xfrm>
            <a:off x="5176345" y="4013461"/>
            <a:ext cx="6297039" cy="2277547"/>
          </a:xfrm>
          <a:prstGeom prst="rect">
            <a:avLst/>
          </a:prstGeom>
          <a:noFill/>
        </p:spPr>
        <p:txBody>
          <a:bodyPr wrap="square" rtlCol="0">
            <a:spAutoFit/>
          </a:bodyPr>
          <a:lstStyle/>
          <a:p>
            <a:pPr algn="ctr">
              <a:spcAft>
                <a:spcPts val="600"/>
              </a:spcAft>
            </a:pPr>
            <a:r>
              <a:rPr lang="en-US" sz="4400" b="1" dirty="0"/>
              <a:t>Equal Access for  </a:t>
            </a:r>
          </a:p>
          <a:p>
            <a:pPr algn="ctr">
              <a:spcAft>
                <a:spcPts val="600"/>
              </a:spcAft>
            </a:pPr>
            <a:r>
              <a:rPr lang="en-US" sz="4400" b="1" dirty="0"/>
              <a:t>People with Disabilities</a:t>
            </a:r>
          </a:p>
          <a:p>
            <a:pPr algn="ctr">
              <a:spcAft>
                <a:spcPts val="600"/>
              </a:spcAft>
            </a:pPr>
            <a:r>
              <a:rPr lang="en-US" sz="4400" b="1" dirty="0"/>
              <a:t> </a:t>
            </a:r>
          </a:p>
        </p:txBody>
      </p:sp>
    </p:spTree>
    <p:extLst>
      <p:ext uri="{BB962C8B-B14F-4D97-AF65-F5344CB8AC3E}">
        <p14:creationId xmlns:p14="http://schemas.microsoft.com/office/powerpoint/2010/main" val="1955299971"/>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2306</Words>
  <Application>Microsoft Office PowerPoint</Application>
  <PresentationFormat>Widescreen</PresentationFormat>
  <Paragraphs>169</Paragraphs>
  <Slides>16</Slides>
  <Notes>15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16</vt:i4>
      </vt:variant>
    </vt:vector>
  </HeadingPairs>
  <TitlesOfParts>
    <vt:vector size="27" baseType="lpstr">
      <vt:lpstr>Aharoni</vt:lpstr>
      <vt:lpstr>Arial</vt:lpstr>
      <vt:lpstr>Calibri</vt:lpstr>
      <vt:lpstr>Calibri Light</vt:lpstr>
      <vt:lpstr>Montserrat</vt:lpstr>
      <vt:lpstr>PT Serif</vt:lpstr>
      <vt:lpstr>Source Sans Pro</vt:lpstr>
      <vt:lpstr>Times New Roman</vt:lpstr>
      <vt:lpstr>Wingdings</vt:lpstr>
      <vt:lpstr>Office Theme</vt:lpstr>
      <vt:lpstr>1_Office Theme</vt:lpstr>
      <vt:lpstr>Notes for Teachers</vt:lpstr>
      <vt:lpstr>PowerPoint Presentation</vt:lpstr>
      <vt:lpstr>Before You Go to Vote</vt:lpstr>
      <vt:lpstr>Before You Go to Vote</vt:lpstr>
      <vt:lpstr>Before You Go to Vote</vt:lpstr>
      <vt:lpstr>Early Voting  (In-Person Absentee Voting)</vt:lpstr>
      <vt:lpstr>Voting  on  Election Day</vt:lpstr>
      <vt:lpstr>Outside the Polling Location</vt:lpstr>
      <vt:lpstr>Reserved Parking</vt:lpstr>
      <vt:lpstr>Inside the Polling Location</vt:lpstr>
      <vt:lpstr>Sign in with Election Officials</vt:lpstr>
      <vt:lpstr>PowerPoint Presentation</vt:lpstr>
      <vt:lpstr>Mark your ballot in private.  Use a blue or black ballpoint pen.</vt:lpstr>
      <vt:lpstr>PowerPoint Presentation</vt:lpstr>
      <vt:lpstr>Scan Your Paper Ballot</vt:lpstr>
      <vt:lpstr>Congratulations!   Your ballot will be counted.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Notes for Teachers</dc:title>
  <dc:creator>Pat Fege</dc:creator>
  <cp:lastModifiedBy>Pat Fege</cp:lastModifiedBy>
  <cp:revision>1</cp:revision>
  <dcterms:created xsi:type="dcterms:W3CDTF">2020-12-16T21:58:07Z</dcterms:created>
  <dcterms:modified xsi:type="dcterms:W3CDTF">2021-01-28T17:07:34Z</dcterms:modified>
</cp:coreProperties>
</file>