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96" r:id="rId2"/>
    <p:sldMasterId id="2147484008" r:id="rId3"/>
    <p:sldMasterId id="2147485283" r:id="rId4"/>
  </p:sldMasterIdLst>
  <p:notesMasterIdLst>
    <p:notesMasterId r:id="rId18"/>
  </p:notesMasterIdLst>
  <p:sldIdLst>
    <p:sldId id="257" r:id="rId5"/>
    <p:sldId id="388" r:id="rId6"/>
    <p:sldId id="335" r:id="rId7"/>
    <p:sldId id="360" r:id="rId8"/>
    <p:sldId id="338" r:id="rId9"/>
    <p:sldId id="363" r:id="rId10"/>
    <p:sldId id="364" r:id="rId11"/>
    <p:sldId id="331" r:id="rId12"/>
    <p:sldId id="368" r:id="rId13"/>
    <p:sldId id="372" r:id="rId14"/>
    <p:sldId id="381" r:id="rId15"/>
    <p:sldId id="351" r:id="rId16"/>
    <p:sldId id="385"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977A7"/>
    <a:srgbClr val="0000FF"/>
    <a:srgbClr val="7E78B4"/>
    <a:srgbClr val="441D61"/>
    <a:srgbClr val="BCCEE2"/>
    <a:srgbClr val="6B9CC1"/>
    <a:srgbClr val="788B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66457" autoAdjust="0"/>
  </p:normalViewPr>
  <p:slideViewPr>
    <p:cSldViewPr>
      <p:cViewPr varScale="1">
        <p:scale>
          <a:sx n="76" d="100"/>
          <a:sy n="76" d="100"/>
        </p:scale>
        <p:origin x="19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5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BCAFD6-48CE-4208-B1C8-3041E582EF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F84BA89C-84B5-4F5F-9CE9-B6737D51E38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3C1C5C60-809B-4864-B3E8-E54DF325A5BD}" type="datetimeFigureOut">
              <a:rPr lang="en-US"/>
              <a:pPr>
                <a:defRPr/>
              </a:pPr>
              <a:t>1/5/2021</a:t>
            </a:fld>
            <a:endParaRPr lang="en-US"/>
          </a:p>
        </p:txBody>
      </p:sp>
      <p:sp>
        <p:nvSpPr>
          <p:cNvPr id="4" name="Slide Image Placeholder 3">
            <a:extLst>
              <a:ext uri="{FF2B5EF4-FFF2-40B4-BE49-F238E27FC236}">
                <a16:creationId xmlns:a16="http://schemas.microsoft.com/office/drawing/2014/main" id="{83872AD5-B408-47A6-A91D-2DB85287103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73CE634-9BC4-4C4B-92E1-DA70372C8DB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4B9366C-1C13-4072-AD0C-FD27949F637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6C441BC4-A1B3-4232-9CA1-3C786192B48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8584ED0-DC3F-49AB-A5D7-98B38093E2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illustrations/question-answer-mark-star-stripes-131663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The_Library_of_Congress_-_(Suffragettes_with_flag)_(LOC).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oc.gov/explore-capitol-campus/blog/artfully-yours-george-washingt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commons.wikimedia.org/wiki/File:Woman%27s_Rights_Convention.jpg" TargetMode="External"/><Relationship Id="rId3" Type="http://schemas.openxmlformats.org/officeDocument/2006/relationships/hyperlink" Target="https://nypl.getarchive.net/media/andrew-jackson-ae77b1" TargetMode="External"/><Relationship Id="rId7" Type="http://schemas.openxmlformats.org/officeDocument/2006/relationships/hyperlink" Target="https://creativecommons.org/publicdomain/mark/1.0/?ref=ccsearch&amp;atype=rich"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flickr.com/photos/153401585@N08" TargetMode="External"/><Relationship Id="rId5" Type="http://schemas.openxmlformats.org/officeDocument/2006/relationships/hyperlink" Target="https://www.flickr.com/photos/153401585@N08/27044596089" TargetMode="External"/><Relationship Id="rId4" Type="http://schemas.openxmlformats.org/officeDocument/2006/relationships/hyperlink" Target="https://commons.wikimedia.org/wiki/File:Jackson_inauguration_crop.jp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asshist.org/library/permissions/imag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llections.si.edu/search/detail/edanmdm:nmah_551068?q=record_ID%3Dnmah_551068&amp;record=1&amp;hlterm=record_ID%3Dnmah_55106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dm15138.contentdm.oclc.org/digital/collection/p15138coll6/id/853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Ku_Klux_Klan_members_and_a_burning_cross,_Denver,_Colorado,_1921.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170BBFA-E1A3-4113-AAED-CCEDF0681A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521AB63-5965-4162-BE9F-B66B05BC8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pPr>
            <a:r>
              <a:rPr lang="en-US" altLang="en-US" sz="1100">
                <a:latin typeface="Arial" panose="020B0604020202020204" pitchFamily="34" charset="0"/>
                <a:cs typeface="Arial" panose="020B0604020202020204" pitchFamily="34" charset="0"/>
              </a:rPr>
              <a:t> </a:t>
            </a:r>
            <a:r>
              <a:rPr lang="en-US" altLang="en-US" sz="1100">
                <a:ea typeface="Calibri" panose="020F0502020204030204" pitchFamily="34" charset="0"/>
                <a:cs typeface="Times New Roman" panose="02020603050405020304" pitchFamily="18" charset="0"/>
              </a:rPr>
              <a:t>Who can participate in government? Who has a voice? Does “We the People” really mean ALL citizens?  And who is considered a citizen?</a:t>
            </a:r>
          </a:p>
          <a:p>
            <a:pPr>
              <a:lnSpc>
                <a:spcPct val="107000"/>
              </a:lnSpc>
              <a:spcBef>
                <a:spcPct val="0"/>
              </a:spcBef>
            </a:pPr>
            <a:r>
              <a:rPr lang="en-US" altLang="en-US" sz="1100">
                <a:ea typeface="Calibri" panose="020F0502020204030204" pitchFamily="34" charset="0"/>
                <a:cs typeface="Times New Roman" panose="02020603050405020304" pitchFamily="18" charset="0"/>
              </a:rPr>
              <a:t>This PowerPoint describes the expansion of voting rights in the United States from 1787 to 1920; however, during this same time, some people’s voting rights  continued to be denied.   </a:t>
            </a:r>
          </a:p>
          <a:p>
            <a:pPr>
              <a:lnSpc>
                <a:spcPct val="107000"/>
              </a:lnSpc>
              <a:spcBef>
                <a:spcPct val="0"/>
              </a:spcBef>
            </a:pPr>
            <a:endParaRPr lang="en-US" altLang="en-US" sz="1100">
              <a:ea typeface="Calibri" panose="020F0502020204030204" pitchFamily="34" charset="0"/>
              <a:cs typeface="Times New Roman" panose="02020603050405020304" pitchFamily="18" charset="0"/>
            </a:endParaRPr>
          </a:p>
          <a:p>
            <a:pPr>
              <a:lnSpc>
                <a:spcPct val="107000"/>
              </a:lnSpc>
              <a:spcBef>
                <a:spcPct val="0"/>
              </a:spcBef>
            </a:pPr>
            <a:r>
              <a:rPr lang="en-US" altLang="en-US" sz="1100">
                <a:ea typeface="Calibri" panose="020F0502020204030204" pitchFamily="34" charset="0"/>
                <a:cs typeface="Times New Roman" panose="02020603050405020304" pitchFamily="18" charset="0"/>
              </a:rPr>
              <a:t>Image:    </a:t>
            </a:r>
            <a:r>
              <a:rPr lang="en-US" altLang="en-US" sz="2800">
                <a:hlinkClick r:id="rId3"/>
              </a:rPr>
              <a:t>Question Answer Mark - Free vector graphic on Pixabay</a:t>
            </a:r>
            <a:endParaRPr lang="en-US" altLang="en-US" sz="2800"/>
          </a:p>
          <a:p>
            <a:pPr>
              <a:lnSpc>
                <a:spcPct val="107000"/>
              </a:lnSpc>
              <a:spcBef>
                <a:spcPct val="0"/>
              </a:spcBef>
            </a:pPr>
            <a:endParaRPr lang="en-US" altLang="en-US" sz="1800">
              <a:cs typeface="Calibri" panose="020F0502020204030204" pitchFamily="34" charset="0"/>
            </a:endParaRPr>
          </a:p>
          <a:p>
            <a:pPr>
              <a:lnSpc>
                <a:spcPct val="107000"/>
              </a:lnSpc>
              <a:spcBef>
                <a:spcPct val="0"/>
              </a:spcBef>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43D3E94-BF81-4EDA-A686-17C4D6CBBB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C9F85C7-323E-452A-8E21-6F077C2A5A01}"/>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Women organized, marched, demonstrated, debated, lobbied, wrote newspaper articles, and worked hard for the right to vote for years after the Seneca Falls Conference. In </a:t>
            </a:r>
            <a:r>
              <a:rPr lang="en-US" altLang="en-US" dirty="0">
                <a:cs typeface="Calibri" panose="020F0502020204030204" pitchFamily="34" charset="0"/>
              </a:rPr>
              <a:t>1869, Wyoming became the first state to give women this right. </a:t>
            </a:r>
            <a:r>
              <a:rPr lang="en-US" altLang="en-US" dirty="0">
                <a:solidFill>
                  <a:srgbClr val="111111"/>
                </a:solidFill>
              </a:rPr>
              <a:t>Eight western states followed Wyoming’s example. Why do you think women were given the right to vote in western states first?  </a:t>
            </a:r>
          </a:p>
          <a:p>
            <a:pPr>
              <a:defRPr/>
            </a:pPr>
            <a:endParaRPr lang="en-US" altLang="en-US" dirty="0">
              <a:solidFill>
                <a:srgbClr val="111111"/>
              </a:solidFill>
            </a:endParaRPr>
          </a:p>
          <a:p>
            <a:pPr>
              <a:defRPr/>
            </a:pPr>
            <a:r>
              <a:rPr lang="en-US" altLang="en-US" dirty="0">
                <a:solidFill>
                  <a:srgbClr val="111111"/>
                </a:solidFill>
              </a:rPr>
              <a:t> But the right to vote was not easily granted by other states. Women continued to advocate for the right to vote nation-wide. The most famous demonstrations took place in front of the White House. Women were arrested for these demonstrations, put in jail, many of them in 1917 at the Occoquan Prison in Lorton, VA (now the Lucy Burns Museum at the Workhouse Art Center)  where they were shackled to the wall, and endured abuse. When they went on </a:t>
            </a:r>
            <a:r>
              <a:rPr lang="en-US" altLang="en-US" dirty="0">
                <a:solidFill>
                  <a:srgbClr val="3A3A3A"/>
                </a:solidFill>
                <a:latin typeface="Georgia" panose="02040502050405020303" pitchFamily="18" charset="0"/>
              </a:rPr>
              <a:t>hunger strikes, they were painfully force-fed with tubes rammed up their noses.</a:t>
            </a:r>
          </a:p>
          <a:p>
            <a:pPr>
              <a:defRPr/>
            </a:pPr>
            <a:endParaRPr lang="en-US" altLang="en-US" dirty="0">
              <a:solidFill>
                <a:srgbClr val="3A3A3A"/>
              </a:solidFill>
              <a:latin typeface="Georgia" panose="02040502050405020303" pitchFamily="18" charset="0"/>
            </a:endParaRPr>
          </a:p>
          <a:p>
            <a:pPr>
              <a:defRPr/>
            </a:pPr>
            <a:endParaRPr lang="en-US" altLang="en-US" dirty="0">
              <a:solidFill>
                <a:srgbClr val="3A3A3A"/>
              </a:solidFill>
              <a:latin typeface="Georgia" panose="02040502050405020303" pitchFamily="18" charset="0"/>
            </a:endParaRPr>
          </a:p>
          <a:p>
            <a:pPr>
              <a:defRPr/>
            </a:pPr>
            <a:r>
              <a:rPr lang="en-US" altLang="en-US" dirty="0">
                <a:solidFill>
                  <a:srgbClr val="111111"/>
                </a:solidFill>
              </a:rPr>
              <a:t>Images:</a:t>
            </a:r>
          </a:p>
          <a:p>
            <a:pPr marL="228600" indent="-228600">
              <a:buFont typeface="+mj-lt"/>
              <a:buAutoNum type="arabicPeriod"/>
              <a:defRPr/>
            </a:pPr>
            <a:r>
              <a:rPr lang="en-US" dirty="0">
                <a:solidFill>
                  <a:srgbClr val="333333"/>
                </a:solidFill>
                <a:latin typeface="Open Sans"/>
              </a:rPr>
              <a:t>Harris &amp; Ewing, photographer. </a:t>
            </a:r>
            <a:r>
              <a:rPr lang="en-US" i="1" dirty="0">
                <a:solidFill>
                  <a:srgbClr val="333333"/>
                </a:solidFill>
                <a:latin typeface="Open Sans"/>
              </a:rPr>
              <a:t>National Anti-Suffrage Association</a:t>
            </a:r>
            <a:r>
              <a:rPr lang="en-US" dirty="0">
                <a:solidFill>
                  <a:srgbClr val="333333"/>
                </a:solidFill>
                <a:latin typeface="Open Sans"/>
              </a:rPr>
              <a:t>. , 1911. [?] Photograph. https://www.loc.gov/item/97500067/.</a:t>
            </a:r>
            <a:endParaRPr lang="en-US" altLang="en-US" dirty="0">
              <a:solidFill>
                <a:srgbClr val="111111"/>
              </a:solidFill>
            </a:endParaRPr>
          </a:p>
          <a:p>
            <a:pPr marL="228600" indent="-228600">
              <a:buFont typeface="+mj-lt"/>
              <a:buAutoNum type="arabicPeriod"/>
              <a:defRPr/>
            </a:pPr>
            <a:r>
              <a:rPr lang="en-US" dirty="0">
                <a:solidFill>
                  <a:srgbClr val="333333"/>
                </a:solidFill>
                <a:latin typeface="Open Sans"/>
              </a:rPr>
              <a:t>Harris &amp; Ewing, Washington, D.C. </a:t>
            </a:r>
            <a:r>
              <a:rPr lang="en-US" i="1" dirty="0">
                <a:solidFill>
                  <a:srgbClr val="333333"/>
                </a:solidFill>
                <a:latin typeface="Open Sans"/>
              </a:rPr>
              <a:t>Mary Winsor Penn. '17 holding Suffrage Prisoners banner</a:t>
            </a:r>
            <a:r>
              <a:rPr lang="en-US" dirty="0">
                <a:solidFill>
                  <a:srgbClr val="333333"/>
                </a:solidFill>
                <a:latin typeface="Open Sans"/>
              </a:rPr>
              <a:t>. United States Washington D.C, 1917. [Oct.-Nov] Photograph. https://www.loc.gov/item/mnwp000225/.</a:t>
            </a:r>
            <a:endParaRPr lang="en-US" altLang="en-US" dirty="0">
              <a:solidFill>
                <a:srgbClr val="111111"/>
              </a:solidFill>
            </a:endParaRPr>
          </a:p>
          <a:p>
            <a:pPr marL="228600" indent="-228600">
              <a:buFont typeface="+mj-lt"/>
              <a:buAutoNum type="arabicPeriod"/>
              <a:defRPr/>
            </a:pPr>
            <a:r>
              <a:rPr lang="en-US" dirty="0">
                <a:solidFill>
                  <a:srgbClr val="333333"/>
                </a:solidFill>
                <a:latin typeface="Open Sans"/>
              </a:rPr>
              <a:t>Harris &amp; Ewing, photographer. </a:t>
            </a:r>
            <a:r>
              <a:rPr lang="en-US" i="1" dirty="0">
                <a:solidFill>
                  <a:srgbClr val="333333"/>
                </a:solidFill>
                <a:latin typeface="Open Sans"/>
              </a:rPr>
              <a:t>National Anti-Suffrage Association</a:t>
            </a:r>
            <a:r>
              <a:rPr lang="en-US" dirty="0">
                <a:solidFill>
                  <a:srgbClr val="333333"/>
                </a:solidFill>
                <a:latin typeface="Open Sans"/>
              </a:rPr>
              <a:t>. , 1911. [?] Photograph. https://www.loc.gov/item/97500067/.</a:t>
            </a:r>
          </a:p>
          <a:p>
            <a:pPr marL="228600" indent="-228600">
              <a:buFont typeface="+mj-lt"/>
              <a:buAutoNum type="arabicPeriod"/>
              <a:defRPr/>
            </a:pPr>
            <a:r>
              <a:rPr lang="en-US" dirty="0">
                <a:solidFill>
                  <a:srgbClr val="333333"/>
                </a:solidFill>
                <a:latin typeface="Open Sans"/>
              </a:rPr>
              <a:t>Mayer, Henry, Artist. </a:t>
            </a:r>
            <a:r>
              <a:rPr lang="en-US" i="1" dirty="0">
                <a:solidFill>
                  <a:srgbClr val="333333"/>
                </a:solidFill>
                <a:latin typeface="Open Sans"/>
              </a:rPr>
              <a:t>The awakening / Hy Mayer</a:t>
            </a:r>
            <a:r>
              <a:rPr lang="en-US" dirty="0">
                <a:solidFill>
                  <a:srgbClr val="333333"/>
                </a:solidFill>
                <a:latin typeface="Open Sans"/>
              </a:rPr>
              <a:t>. United States, 1915. New York: Published by Puck Publishing Corporation, 295-309 Lafayette Street. Photograph. https://www.loc.gov/item/98502844/.</a:t>
            </a:r>
            <a:endParaRPr lang="en-US" dirty="0"/>
          </a:p>
          <a:p>
            <a:pPr>
              <a:defRPr/>
            </a:pPr>
            <a:endParaRPr lang="en-US" altLang="en-US" dirty="0">
              <a:solidFill>
                <a:srgbClr val="111111"/>
              </a:solidFill>
            </a:endParaRPr>
          </a:p>
          <a:p>
            <a:pPr>
              <a:defRPr/>
            </a:pPr>
            <a:endParaRPr lang="en-US" altLang="en-US" dirty="0"/>
          </a:p>
          <a:p>
            <a:pPr>
              <a:defRPr/>
            </a:pPr>
            <a:endParaRPr lang="en-US" altLang="en-US" dirty="0"/>
          </a:p>
        </p:txBody>
      </p:sp>
      <p:sp>
        <p:nvSpPr>
          <p:cNvPr id="37892" name="Slide Number Placeholder 3">
            <a:extLst>
              <a:ext uri="{FF2B5EF4-FFF2-40B4-BE49-F238E27FC236}">
                <a16:creationId xmlns:a16="http://schemas.microsoft.com/office/drawing/2014/main" id="{8C270D5F-68DF-4635-9F56-E66D2A9DDB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D30E149-6AED-43BC-89D2-EAC4D6B4F011}"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BEF8653-2ABA-4FFB-9008-DB2BB2A21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EFD74E3E-07FB-4A3E-BB00-13B178425D30}"/>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While Congress finally approved legislation allowing women to vote in May 1919, it would take more than a year before the Amendment was approved by the states to become law.  Women finally won the right to vote when Tennessee approved the 19</a:t>
            </a:r>
            <a:r>
              <a:rPr lang="en-US" altLang="en-US" baseline="30000" dirty="0"/>
              <a:t>th</a:t>
            </a:r>
            <a:r>
              <a:rPr lang="en-US" altLang="en-US" dirty="0"/>
              <a:t> Amendment by </a:t>
            </a:r>
            <a:r>
              <a:rPr lang="en-US" altLang="en-US" b="1" dirty="0"/>
              <a:t>ONE </a:t>
            </a:r>
            <a:r>
              <a:rPr lang="en-US" altLang="en-US" dirty="0"/>
              <a:t>vote!  Although women won the right to vote in 1920 with the 19</a:t>
            </a:r>
            <a:r>
              <a:rPr lang="en-US" altLang="en-US" baseline="30000" dirty="0"/>
              <a:t>th</a:t>
            </a:r>
            <a:r>
              <a:rPr lang="en-US" altLang="en-US" dirty="0"/>
              <a:t> Amendment, Black women faced the same obstacles as Black men. Jim Crow laws suppressed their voting rights. I</a:t>
            </a:r>
            <a:r>
              <a:rPr lang="en-US" altLang="en-US" sz="1800" dirty="0">
                <a:ea typeface="Calibri" panose="020F0502020204030204" pitchFamily="34" charset="0"/>
                <a:cs typeface="Times New Roman" panose="02020603050405020304" pitchFamily="18" charset="0"/>
              </a:rPr>
              <a:t>t would be many more decades before most Black women would be able to cast a ballot. </a:t>
            </a:r>
            <a:r>
              <a:rPr lang="en-US" altLang="en-US" sz="1800" dirty="0">
                <a:solidFill>
                  <a:srgbClr val="3A3A3A"/>
                </a:solidFill>
                <a:latin typeface="Georgia" panose="02040502050405020303" pitchFamily="18" charset="0"/>
                <a:cs typeface="Times New Roman" panose="02020603050405020304" pitchFamily="18" charset="0"/>
              </a:rPr>
              <a:t>Since </a:t>
            </a:r>
            <a:r>
              <a:rPr lang="en-US" altLang="en-US" sz="2800" dirty="0">
                <a:solidFill>
                  <a:srgbClr val="3A3A3A"/>
                </a:solidFill>
                <a:latin typeface="Georgia" panose="02040502050405020303" pitchFamily="18" charset="0"/>
              </a:rPr>
              <a:t>Native Americans and Asian Americans were not considered citizens in 1920, the 19th Amendment did not apply to these women either until decades later.   </a:t>
            </a:r>
          </a:p>
          <a:p>
            <a:pPr>
              <a:defRPr/>
            </a:pPr>
            <a:endParaRPr lang="en-US" altLang="en-US" sz="2800" dirty="0">
              <a:solidFill>
                <a:srgbClr val="3A3A3A"/>
              </a:solidFill>
              <a:latin typeface="Georgia" panose="02040502050405020303" pitchFamily="18" charset="0"/>
            </a:endParaRPr>
          </a:p>
          <a:p>
            <a:pPr>
              <a:defRPr/>
            </a:pPr>
            <a:r>
              <a:rPr lang="en-US" altLang="en-US" sz="2800" dirty="0">
                <a:solidFill>
                  <a:srgbClr val="3A3A3A"/>
                </a:solidFill>
                <a:latin typeface="Georgia" panose="02040502050405020303" pitchFamily="18" charset="0"/>
              </a:rPr>
              <a:t>Images:</a:t>
            </a:r>
          </a:p>
          <a:p>
            <a:pPr marL="228600" indent="-228600">
              <a:buFont typeface="+mj-lt"/>
              <a:buAutoNum type="arabicPeriod"/>
              <a:defRPr/>
            </a:pPr>
            <a:r>
              <a:rPr lang="en-US" dirty="0">
                <a:hlinkClick r:id="rId3"/>
              </a:rPr>
              <a:t>File:The Library of Congress - (Suffragettes with flag) (LOC).jpg - Wikimedia Commons</a:t>
            </a:r>
            <a:r>
              <a:rPr lang="en-US" dirty="0"/>
              <a:t>   </a:t>
            </a:r>
          </a:p>
          <a:p>
            <a:pPr marL="228600" indent="-228600">
              <a:buFont typeface="+mj-lt"/>
              <a:buAutoNum type="arabicPeriod"/>
              <a:defRPr/>
            </a:pPr>
            <a:r>
              <a:rPr lang="en-US" dirty="0">
                <a:solidFill>
                  <a:srgbClr val="3F3A34"/>
                </a:solidFill>
                <a:latin typeface="system-ui"/>
              </a:rPr>
              <a:t>Schomburg Center for Research in Black Culture, Photographs and Prints Division, The New York Public Library. "Black women suffragists holding sign reading "Head-Quarters for Colored Women Voters," in Georgia" </a:t>
            </a:r>
            <a:r>
              <a:rPr lang="en-US" i="1" dirty="0">
                <a:solidFill>
                  <a:srgbClr val="3F3A34"/>
                </a:solidFill>
                <a:latin typeface="system-ui"/>
              </a:rPr>
              <a:t>The New York Public Library Digital Collections</a:t>
            </a:r>
            <a:r>
              <a:rPr lang="en-US" dirty="0">
                <a:solidFill>
                  <a:srgbClr val="3F3A34"/>
                </a:solidFill>
                <a:latin typeface="system-ui"/>
              </a:rPr>
              <a:t>. 1910 - 1920. https://digitalcollections.nypl.org/items/09740960-d940-0136-3dde-3d48f083c992</a:t>
            </a:r>
            <a:endParaRPr lang="en-US" dirty="0"/>
          </a:p>
          <a:p>
            <a:pPr>
              <a:defRPr/>
            </a:pPr>
            <a:endParaRPr lang="en-US" altLang="en-US" dirty="0"/>
          </a:p>
        </p:txBody>
      </p:sp>
      <p:sp>
        <p:nvSpPr>
          <p:cNvPr id="39940" name="Slide Number Placeholder 3">
            <a:extLst>
              <a:ext uri="{FF2B5EF4-FFF2-40B4-BE49-F238E27FC236}">
                <a16:creationId xmlns:a16="http://schemas.microsoft.com/office/drawing/2014/main" id="{CA98B77D-99C5-4DA8-87A3-F38984892F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2CC44EE-AF97-4FFE-A04D-C70872E0A5FF}"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ACF9BE9-241B-47CB-8B80-ECD3EC762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4E7CBEDD-FD9D-4DCB-9E1C-883E0EFEE4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While more citizens were able to vote in 1920, more change was needed. Although Black men and women had the right to vote, this right was suppressed in many states. Native Americans, Asian Americans, and people under age 21 still could not vote. For the rest of the story, see Part 2 of the presentation, Who Can Vote? A Short History of Voting Rights, Part. 2.</a:t>
            </a:r>
          </a:p>
          <a:p>
            <a:endParaRPr lang="en-US" altLang="en-US"/>
          </a:p>
          <a:p>
            <a:r>
              <a:rPr lang="en-US" altLang="en-US"/>
              <a:t>Image:</a:t>
            </a:r>
          </a:p>
          <a:p>
            <a:r>
              <a:rPr lang="en-US" altLang="en-US"/>
              <a:t>https://www.freepik.com/free-photo/group-people-waving-american-flags-back-lit_3533286.htm#page=5&amp;query=united+states&amp;position=41</a:t>
            </a:r>
          </a:p>
          <a:p>
            <a:endParaRPr lang="en-US" altLang="en-US"/>
          </a:p>
          <a:p>
            <a:endParaRPr lang="en-US" altLang="en-US"/>
          </a:p>
        </p:txBody>
      </p:sp>
      <p:sp>
        <p:nvSpPr>
          <p:cNvPr id="41988" name="Slide Number Placeholder 3">
            <a:extLst>
              <a:ext uri="{FF2B5EF4-FFF2-40B4-BE49-F238E27FC236}">
                <a16:creationId xmlns:a16="http://schemas.microsoft.com/office/drawing/2014/main" id="{275CC327-A958-4916-AEF7-CF4D7BAEC7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B8673F8B-64D5-40BB-8F8F-EB609A37D6C4}" type="slidenum">
              <a:rPr lang="en-US" altLang="en-US" smtClean="0"/>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930849E-8317-468B-A0CC-B66E5954C7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9B1328C-3616-4317-8167-7ABFF96C40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Take a minute to read these sentences and decide if each one is true or false. </a:t>
            </a:r>
          </a:p>
          <a:p>
            <a:endParaRPr lang="en-US" altLang="en-US"/>
          </a:p>
          <a:p>
            <a:r>
              <a:rPr lang="en-US" altLang="en-US"/>
              <a:t>Did you know that all these sentence are false? Listen to the information in this PowerPoint to find out more. </a:t>
            </a:r>
          </a:p>
        </p:txBody>
      </p:sp>
      <p:sp>
        <p:nvSpPr>
          <p:cNvPr id="21508" name="Slide Number Placeholder 3">
            <a:extLst>
              <a:ext uri="{FF2B5EF4-FFF2-40B4-BE49-F238E27FC236}">
                <a16:creationId xmlns:a16="http://schemas.microsoft.com/office/drawing/2014/main" id="{7796E2A6-63EC-4E63-B273-E0244B9328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F02D9B7-A33C-4F96-A912-AEF31AE69DB1}" type="slidenum">
              <a:rPr lang="en-US" altLang="en-US" smtClean="0"/>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33053EA-1DD8-4C82-B9AB-FB11E80891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9C6AC3C-C69F-46F1-97E8-59D005EB2A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33"/>
                </a:solidFill>
                <a:latin typeface="Verdana" panose="020B0604030504040204" pitchFamily="34" charset="0"/>
              </a:rPr>
              <a:t>Even though the U.S. Constitution starts with “We the People . . .”, it did not include ALL people that were in the United States at that time. </a:t>
            </a:r>
            <a:r>
              <a:rPr lang="en-US" altLang="en-US">
                <a:solidFill>
                  <a:srgbClr val="000033"/>
                </a:solidFill>
                <a:cs typeface="Calibri" panose="020F0502020204030204" pitchFamily="34" charset="0"/>
              </a:rPr>
              <a:t>The creators of the Constitution could not agree on how elections for federal offices would be conducted, so they decided to let the states make their own decisions about voting rights. However, as a safeguard, they added a clause to the Constitution that allowed Congress to make laws about voting or change states’ laws or regulations about voting. </a:t>
            </a:r>
          </a:p>
          <a:p>
            <a:endParaRPr lang="en-US" altLang="en-US">
              <a:solidFill>
                <a:srgbClr val="000033"/>
              </a:solidFill>
              <a:cs typeface="Calibri" panose="020F0502020204030204" pitchFamily="34" charset="0"/>
            </a:endParaRPr>
          </a:p>
          <a:p>
            <a:r>
              <a:rPr lang="en-US" altLang="en-US">
                <a:solidFill>
                  <a:srgbClr val="000033"/>
                </a:solidFill>
                <a:latin typeface="Verdana" panose="020B0604030504040204" pitchFamily="34" charset="0"/>
              </a:rPr>
              <a:t>As a result, at first, white men with property were the only Americans routinely permitted to vote.  This meant that even some soldiers in the American Revolution, such as Black soldiers and those who were not property owners could not vote!  Why do you think that was the case at that time?</a:t>
            </a:r>
          </a:p>
          <a:p>
            <a:endParaRPr lang="en-US" altLang="en-US">
              <a:solidFill>
                <a:srgbClr val="000033"/>
              </a:solidFill>
              <a:cs typeface="Calibri" panose="020F0502020204030204" pitchFamily="34" charset="0"/>
            </a:endParaRPr>
          </a:p>
          <a:p>
            <a:r>
              <a:rPr lang="en-US" altLang="en-US">
                <a:solidFill>
                  <a:srgbClr val="000033"/>
                </a:solidFill>
                <a:cs typeface="Calibri" panose="020F0502020204030204" pitchFamily="34" charset="0"/>
              </a:rPr>
              <a:t>Image</a:t>
            </a:r>
          </a:p>
          <a:p>
            <a:r>
              <a:rPr lang="en-US" altLang="en-US">
                <a:solidFill>
                  <a:srgbClr val="000033"/>
                </a:solidFill>
                <a:cs typeface="Calibri" panose="020F0502020204030204" pitchFamily="34" charset="0"/>
              </a:rPr>
              <a:t>Architect of the Capitol (public domain) </a:t>
            </a:r>
            <a:r>
              <a:rPr lang="en-US" altLang="en-US">
                <a:hlinkClick r:id="rId3"/>
              </a:rPr>
              <a:t>Artfully Yours, George Washington | Architect of the Capitol (aoc.gov)</a:t>
            </a:r>
            <a:endParaRPr lang="en-US" altLang="en-US">
              <a:solidFill>
                <a:srgbClr val="000033"/>
              </a:solidFill>
              <a:cs typeface="Calibri" panose="020F0502020204030204" pitchFamily="34" charset="0"/>
            </a:endParaRPr>
          </a:p>
        </p:txBody>
      </p:sp>
      <p:sp>
        <p:nvSpPr>
          <p:cNvPr id="23556" name="Slide Number Placeholder 3">
            <a:extLst>
              <a:ext uri="{FF2B5EF4-FFF2-40B4-BE49-F238E27FC236}">
                <a16:creationId xmlns:a16="http://schemas.microsoft.com/office/drawing/2014/main" id="{95A37836-7117-49E4-AED5-CFB3F5CA2F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F7DDFEE4-C825-495E-A6B7-AD1AB0115395}" type="slidenum">
              <a:rPr lang="en-US" altLang="en-US" smtClean="0"/>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1AD0800-776F-4152-965A-8D94CA2572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44251AC3-1317-4EF4-B5A8-53D0243CE8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a:solidFill>
                  <a:srgbClr val="000033"/>
                </a:solidFill>
                <a:cs typeface="Calibri" panose="020F0502020204030204" pitchFamily="34" charset="0"/>
              </a:rPr>
              <a:t>As you can imagine, leaving control of elections to the individual states led to many different voting requirements, as well as unfair voting practices.  Individual states had different rules about the amount of property needed in order to vote. A few states allowed freed slaves to vote, and New Jersey allowed women to vote if they had the correct amount of property; however, these rights were later removed.    </a:t>
            </a:r>
          </a:p>
          <a:p>
            <a:pPr>
              <a:lnSpc>
                <a:spcPct val="107000"/>
              </a:lnSpc>
              <a:spcBef>
                <a:spcPct val="0"/>
              </a:spcBef>
              <a:spcAft>
                <a:spcPts val="800"/>
              </a:spcAft>
            </a:pPr>
            <a:endParaRPr lang="en-US" altLang="en-US">
              <a:solidFill>
                <a:srgbClr val="000033"/>
              </a:solidFill>
              <a:cs typeface="Calibri" panose="020F0502020204030204" pitchFamily="34" charset="0"/>
            </a:endParaRPr>
          </a:p>
          <a:p>
            <a:pPr>
              <a:lnSpc>
                <a:spcPct val="107000"/>
              </a:lnSpc>
              <a:spcBef>
                <a:spcPct val="0"/>
              </a:spcBef>
              <a:spcAft>
                <a:spcPts val="800"/>
              </a:spcAft>
            </a:pPr>
            <a:r>
              <a:rPr lang="en-US" altLang="en-US">
                <a:solidFill>
                  <a:srgbClr val="000033"/>
                </a:solidFill>
                <a:cs typeface="Calibri" panose="020F0502020204030204" pitchFamily="34" charset="0"/>
              </a:rPr>
              <a:t>Property was not the only qualification for voting.  Some states had voting restrictions based on religion. </a:t>
            </a:r>
            <a:r>
              <a:rPr lang="en-US" altLang="en-US">
                <a:solidFill>
                  <a:srgbClr val="333333"/>
                </a:solidFill>
                <a:cs typeface="Calibri" panose="020F0502020204030204" pitchFamily="34" charset="0"/>
              </a:rPr>
              <a:t>Maryland was the last state to remove religious restrictions for voting, and states no longer denied eligible voters the right to vote based upon their religion. </a:t>
            </a:r>
            <a:endParaRPr lang="en-US" altLang="en-US">
              <a:solidFill>
                <a:srgbClr val="000033"/>
              </a:solidFill>
              <a:latin typeface="Verdana" panose="020B0604030504040204" pitchFamily="34" charset="0"/>
              <a:cs typeface="Calibri" panose="020F0502020204030204" pitchFamily="34" charset="0"/>
            </a:endParaRPr>
          </a:p>
          <a:p>
            <a:r>
              <a:rPr lang="en-US" altLang="en-US">
                <a:solidFill>
                  <a:srgbClr val="000033"/>
                </a:solidFill>
                <a:latin typeface="Verdana" panose="020B0604030504040204" pitchFamily="34" charset="0"/>
              </a:rPr>
              <a:t>Black people, women, Native Americans, non-English speakers, and citizens between the ages of 18 and 21 could not vote at this time. Their fight for the right to vote would last almost 200 years.  </a:t>
            </a:r>
          </a:p>
          <a:p>
            <a:endParaRPr lang="en-US" altLang="en-US">
              <a:solidFill>
                <a:srgbClr val="000033"/>
              </a:solidFill>
              <a:cs typeface="Calibri" panose="020F0502020204030204" pitchFamily="34" charset="0"/>
            </a:endParaRPr>
          </a:p>
          <a:p>
            <a:endParaRPr lang="en-US" altLang="en-US">
              <a:solidFill>
                <a:srgbClr val="000033"/>
              </a:solidFill>
              <a:latin typeface="Verdana" panose="020B0604030504040204" pitchFamily="34" charset="0"/>
              <a:cs typeface="Calibri" panose="020F0502020204030204" pitchFamily="34" charset="0"/>
            </a:endParaRPr>
          </a:p>
          <a:p>
            <a:endParaRPr lang="en-US" altLang="en-US"/>
          </a:p>
        </p:txBody>
      </p:sp>
      <p:sp>
        <p:nvSpPr>
          <p:cNvPr id="25604" name="Slide Number Placeholder 3">
            <a:extLst>
              <a:ext uri="{FF2B5EF4-FFF2-40B4-BE49-F238E27FC236}">
                <a16:creationId xmlns:a16="http://schemas.microsoft.com/office/drawing/2014/main" id="{F8E77EDC-4898-4A20-B231-37247BF028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8611295-5972-4D7D-8EF4-E714BE17770F}"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B70BB05-A65F-4940-91FF-F7EE212545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D546D543-B8C1-4FD9-968D-53DE56755398}"/>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solidFill>
                  <a:srgbClr val="000033"/>
                </a:solidFill>
                <a:latin typeface="Verdana" panose="020B0604030504040204" pitchFamily="34" charset="0"/>
              </a:rPr>
              <a:t>President Andrew Jackson was elected in 1824. He was the first president who was not a wealthy landowner from the 13 original colonies. Many western frontiersmen came to the White House to celebrate his inauguration and created an unruly spectacle. Jackson helped advance the political rights of those who did not own property. This opened the political process to include more people, but once again, this only applied to white male citizens.  As a result, the 1828 presidential election was the first election in which non-property holding white males could vote in a majority of states.  </a:t>
            </a:r>
          </a:p>
          <a:p>
            <a:pPr>
              <a:defRPr/>
            </a:pPr>
            <a:endParaRPr lang="en-US" altLang="en-US" dirty="0">
              <a:solidFill>
                <a:srgbClr val="000033"/>
              </a:solidFill>
              <a:latin typeface="Verdana" panose="020B0604030504040204" pitchFamily="34" charset="0"/>
            </a:endParaRPr>
          </a:p>
          <a:p>
            <a:pPr>
              <a:defRPr/>
            </a:pPr>
            <a:r>
              <a:rPr lang="en-US" altLang="en-US" dirty="0">
                <a:solidFill>
                  <a:srgbClr val="000033"/>
                </a:solidFill>
                <a:latin typeface="Verdana" panose="020B0604030504040204" pitchFamily="34" charset="0"/>
              </a:rPr>
              <a:t>As the nation expanded and the population increased, the movement for the voice and rights of women to be heard began.  A group of women led by </a:t>
            </a:r>
            <a:r>
              <a:rPr lang="en-US" altLang="en-US" b="1" dirty="0">
                <a:solidFill>
                  <a:srgbClr val="222222"/>
                </a:solidFill>
                <a:latin typeface="Roboto"/>
              </a:rPr>
              <a:t>Lucretia Mott</a:t>
            </a:r>
            <a:r>
              <a:rPr lang="en-US" altLang="en-US" dirty="0">
                <a:solidFill>
                  <a:srgbClr val="222222"/>
                </a:solidFill>
                <a:latin typeface="Roboto"/>
              </a:rPr>
              <a:t> and </a:t>
            </a:r>
            <a:r>
              <a:rPr lang="en-US" altLang="en-US" b="1" dirty="0">
                <a:solidFill>
                  <a:srgbClr val="222222"/>
                </a:solidFill>
                <a:latin typeface="Roboto"/>
              </a:rPr>
              <a:t>Elizabeth Cady Stanton </a:t>
            </a:r>
            <a:r>
              <a:rPr lang="en-US" altLang="en-US" dirty="0">
                <a:solidFill>
                  <a:srgbClr val="222222"/>
                </a:solidFill>
                <a:latin typeface="Roboto"/>
              </a:rPr>
              <a:t>held a conference with about 200 in attendance in 1848 in Seneca Falls, NY.  </a:t>
            </a:r>
            <a:r>
              <a:rPr lang="en-US" altLang="en-US" sz="2800" dirty="0">
                <a:solidFill>
                  <a:srgbClr val="4D5156"/>
                </a:solidFill>
                <a:latin typeface="Roboto"/>
              </a:rPr>
              <a:t>It was advertised as "a convention to discuss the social, civil, and religious condition and rights of woman.“  </a:t>
            </a:r>
            <a:r>
              <a:rPr lang="en-US" altLang="en-US" sz="1800" dirty="0">
                <a:solidFill>
                  <a:srgbClr val="4D5156"/>
                </a:solidFill>
                <a:cs typeface="Calibri" panose="020F0502020204030204" pitchFamily="34" charset="0"/>
              </a:rPr>
              <a:t>The conference</a:t>
            </a:r>
            <a:r>
              <a:rPr lang="en-US" altLang="en-US" sz="1800" dirty="0">
                <a:cs typeface="Calibri" panose="020F0502020204030204" pitchFamily="34" charset="0"/>
              </a:rPr>
              <a:t> issued the Declaration of Sentiments and Resolutions which called for equal treatment of men and women under the law and voting rights for women. This </a:t>
            </a:r>
            <a:r>
              <a:rPr lang="en-US" altLang="en-US" sz="1800" dirty="0">
                <a:solidFill>
                  <a:srgbClr val="4D5156"/>
                </a:solidFill>
                <a:latin typeface="Roboto"/>
              </a:rPr>
              <a:t>was the beginning of the women’s suffrage movement.</a:t>
            </a:r>
            <a:endParaRPr lang="en-US" altLang="en-US" sz="1800" dirty="0">
              <a:ea typeface="Calibri" panose="020F0502020204030204" pitchFamily="34" charset="0"/>
              <a:cs typeface="Times New Roman" panose="02020603050405020304" pitchFamily="18" charset="0"/>
            </a:endParaRPr>
          </a:p>
          <a:p>
            <a:pPr>
              <a:defRPr/>
            </a:pPr>
            <a:endParaRPr lang="en-US" altLang="en-US" dirty="0">
              <a:solidFill>
                <a:srgbClr val="000033"/>
              </a:solidFill>
              <a:latin typeface="Verdana" panose="020B0604030504040204" pitchFamily="34" charset="0"/>
            </a:endParaRPr>
          </a:p>
          <a:p>
            <a:pPr>
              <a:defRPr/>
            </a:pPr>
            <a:r>
              <a:rPr lang="en-US" altLang="en-US" b="1" dirty="0">
                <a:solidFill>
                  <a:srgbClr val="000033"/>
                </a:solidFill>
                <a:latin typeface="Verdana" panose="020B0604030504040204" pitchFamily="34" charset="0"/>
              </a:rPr>
              <a:t>Images:</a:t>
            </a:r>
          </a:p>
          <a:p>
            <a:pPr marL="228600" indent="-228600">
              <a:buFont typeface="+mj-lt"/>
              <a:buAutoNum type="arabicPeriod"/>
              <a:defRPr/>
            </a:pPr>
            <a:r>
              <a:rPr lang="en-US" altLang="en-US" b="1" dirty="0">
                <a:solidFill>
                  <a:srgbClr val="000033"/>
                </a:solidFill>
                <a:latin typeface="Verdana" panose="020B0604030504040204" pitchFamily="34" charset="0"/>
              </a:rPr>
              <a:t> </a:t>
            </a:r>
            <a:r>
              <a:rPr lang="en-US" altLang="en-US" dirty="0">
                <a:hlinkClick r:id="rId3"/>
              </a:rPr>
              <a:t>[Andrew Jackson.] - New York Public Library's Public Domain Image (getarchive.net)</a:t>
            </a:r>
            <a:endParaRPr lang="en-US" altLang="en-US" dirty="0"/>
          </a:p>
          <a:p>
            <a:pPr marL="228600" indent="-228600">
              <a:buFont typeface="+mj-lt"/>
              <a:buAutoNum type="arabicPeriod"/>
              <a:defRPr/>
            </a:pPr>
            <a:r>
              <a:rPr lang="en-US" altLang="en-US" dirty="0">
                <a:hlinkClick r:id="rId4"/>
              </a:rPr>
              <a:t>File:Jackson inauguration crop.jpg - Wikimedia Commons</a:t>
            </a:r>
            <a:endParaRPr lang="en-US" altLang="en-US" b="1" dirty="0">
              <a:solidFill>
                <a:srgbClr val="000033"/>
              </a:solidFill>
              <a:latin typeface="Verdana" panose="020B0604030504040204" pitchFamily="34" charset="0"/>
            </a:endParaRPr>
          </a:p>
          <a:p>
            <a:pPr marL="228600" indent="-228600">
              <a:buFont typeface="+mj-lt"/>
              <a:buAutoNum type="arabicPeriod"/>
              <a:defRPr/>
            </a:pPr>
            <a:r>
              <a:rPr lang="en-US" altLang="en-US" dirty="0">
                <a:solidFill>
                  <a:srgbClr val="E23600"/>
                </a:solidFill>
                <a:latin typeface="Source Sans Pro" panose="020B0503030403020204" pitchFamily="34" charset="0"/>
                <a:hlinkClick r:id="rId5"/>
              </a:rPr>
              <a:t>"Cartoon of the Seneca Falls Convention"</a:t>
            </a:r>
            <a:r>
              <a:rPr lang="en-US" altLang="en-US" dirty="0">
                <a:solidFill>
                  <a:srgbClr val="333333"/>
                </a:solidFill>
                <a:latin typeface="Source Sans Pro" panose="020B0503030403020204" pitchFamily="34" charset="0"/>
              </a:rPr>
              <a:t> by </a:t>
            </a:r>
            <a:r>
              <a:rPr lang="en-US" altLang="en-US" dirty="0" err="1">
                <a:solidFill>
                  <a:srgbClr val="E23600"/>
                </a:solidFill>
                <a:latin typeface="Source Sans Pro" panose="020B0503030403020204" pitchFamily="34" charset="0"/>
                <a:hlinkClick r:id="rId6"/>
              </a:rPr>
              <a:t>Varaey</a:t>
            </a:r>
            <a:r>
              <a:rPr lang="en-US" altLang="en-US" dirty="0">
                <a:solidFill>
                  <a:srgbClr val="333333"/>
                </a:solidFill>
                <a:latin typeface="Source Sans Pro" panose="020B0503030403020204" pitchFamily="34" charset="0"/>
              </a:rPr>
              <a:t> is marked with </a:t>
            </a:r>
            <a:r>
              <a:rPr lang="en-US" altLang="en-US" dirty="0">
                <a:solidFill>
                  <a:srgbClr val="E23600"/>
                </a:solidFill>
                <a:latin typeface="Source Sans Pro" panose="020B0503030403020204" pitchFamily="34" charset="0"/>
                <a:hlinkClick r:id="rId7"/>
              </a:rPr>
              <a:t>CC PDM 1.0</a:t>
            </a:r>
            <a:endParaRPr lang="en-US" altLang="en-US" dirty="0">
              <a:solidFill>
                <a:srgbClr val="E23600"/>
              </a:solidFill>
              <a:latin typeface="Source Sans Pro" panose="020B0503030403020204" pitchFamily="34" charset="0"/>
            </a:endParaRPr>
          </a:p>
          <a:p>
            <a:pPr marL="228600" indent="-228600">
              <a:buFont typeface="+mj-lt"/>
              <a:buAutoNum type="arabicPeriod"/>
              <a:defRPr/>
            </a:pPr>
            <a:r>
              <a:rPr lang="en-US" altLang="en-US" dirty="0">
                <a:hlinkClick r:id="rId8"/>
              </a:rPr>
              <a:t>File:Woman's Rights Convention.jpg - Wikimedia Commons</a:t>
            </a:r>
            <a:endParaRPr lang="en-US" altLang="en-US" b="1" dirty="0">
              <a:solidFill>
                <a:srgbClr val="000033"/>
              </a:solidFill>
              <a:latin typeface="Verdana" panose="020B0604030504040204" pitchFamily="34" charset="0"/>
            </a:endParaRPr>
          </a:p>
          <a:p>
            <a:pPr>
              <a:defRPr/>
            </a:pPr>
            <a:endParaRPr lang="en-US" altLang="en-US" b="1" dirty="0">
              <a:solidFill>
                <a:srgbClr val="000033"/>
              </a:solidFill>
              <a:latin typeface="Verdana" panose="020B0604030504040204" pitchFamily="34" charset="0"/>
            </a:endParaRPr>
          </a:p>
          <a:p>
            <a:pPr>
              <a:defRPr/>
            </a:pPr>
            <a:endParaRPr lang="en-US" altLang="en-US" dirty="0"/>
          </a:p>
        </p:txBody>
      </p:sp>
      <p:sp>
        <p:nvSpPr>
          <p:cNvPr id="27652" name="Slide Number Placeholder 3">
            <a:extLst>
              <a:ext uri="{FF2B5EF4-FFF2-40B4-BE49-F238E27FC236}">
                <a16:creationId xmlns:a16="http://schemas.microsoft.com/office/drawing/2014/main" id="{032AA25B-726E-41CF-85BB-1B963B32DF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DDA6B4E-1019-4877-BA93-90F5BC4E9856}" type="slidenum">
              <a:rPr lang="en-US" altLang="en-US" smtClean="0"/>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7937924-1A70-4397-B613-8B6E207A62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A17BB7B-0B9C-4212-A7F2-D09C75F1FC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cs typeface="Calibri" panose="020F0502020204030204" pitchFamily="34" charset="0"/>
              </a:rPr>
              <a:t>In 1866 after the Civil War, the 14</a:t>
            </a:r>
            <a:r>
              <a:rPr lang="en-US" altLang="en-US" sz="1800" baseline="30000">
                <a:cs typeface="Calibri" panose="020F0502020204030204" pitchFamily="34" charset="0"/>
              </a:rPr>
              <a:t>th</a:t>
            </a:r>
            <a:r>
              <a:rPr lang="en-US" altLang="en-US" sz="1800">
                <a:cs typeface="Calibri" panose="020F0502020204030204" pitchFamily="34" charset="0"/>
              </a:rPr>
              <a:t> Amendment was passed which granted equal protection of laws to all people born in the U.S. or who become naturalized citizens, effectively finally making Black people citizens of the U.S..  This amendment set the stage for the expansion of voting rights. However, Native Americans born on tribal land or reservations were excluded because they were not considered US citizens at this time. </a:t>
            </a:r>
          </a:p>
          <a:p>
            <a:endParaRPr lang="en-US" altLang="en-US" sz="1800">
              <a:cs typeface="Calibri" panose="020F0502020204030204" pitchFamily="34" charset="0"/>
            </a:endParaRPr>
          </a:p>
          <a:p>
            <a:r>
              <a:rPr lang="en-US" altLang="en-US">
                <a:cs typeface="Calibri" panose="020F0502020204030204" pitchFamily="34" charset="0"/>
              </a:rPr>
              <a:t>Image: League of Women Voters of the Fairfax Area, created with Microsoft Word</a:t>
            </a:r>
          </a:p>
          <a:p>
            <a:endParaRPr lang="en-US" altLang="en-US"/>
          </a:p>
        </p:txBody>
      </p:sp>
      <p:sp>
        <p:nvSpPr>
          <p:cNvPr id="29700" name="Slide Number Placeholder 3">
            <a:extLst>
              <a:ext uri="{FF2B5EF4-FFF2-40B4-BE49-F238E27FC236}">
                <a16:creationId xmlns:a16="http://schemas.microsoft.com/office/drawing/2014/main" id="{036483AE-F0B7-4039-B9B0-145549E8A3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7C044A6F-B5FC-4A3A-B5EA-47E27CC8760F}"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710477A-A7AF-4593-A76C-4746EB8FD2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FBB47CE-19E2-45D1-9205-320821B6D1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cs typeface="Calibri" panose="020F0502020204030204" pitchFamily="34" charset="0"/>
              </a:rPr>
              <a:t>In 1870, 15</a:t>
            </a:r>
            <a:r>
              <a:rPr lang="en-US" altLang="en-US" sz="1800" baseline="30000">
                <a:cs typeface="Calibri" panose="020F0502020204030204" pitchFamily="34" charset="0"/>
              </a:rPr>
              <a:t>th</a:t>
            </a:r>
            <a:r>
              <a:rPr lang="en-US" altLang="en-US" sz="1800">
                <a:cs typeface="Calibri" panose="020F0502020204030204" pitchFamily="34" charset="0"/>
              </a:rPr>
              <a:t> Amendment extended the right to vote to all male citizens regardless of race, color, or previous enslavement. With the right to vote, many Black men were elected to government positions at all levels of government, national, state, and local. Historians have identified more than 1,500 African Americans officeholders during the Reconstruction Era.  However, with the end of the Reconstruction Era in 1876, voting rights for Black people were increasingly suppressed with the passage of various Jim Crow Laws, especially in the South.    Note that women were not included in this Amendment and were not allowed to vote as a result.    </a:t>
            </a:r>
          </a:p>
          <a:p>
            <a:endParaRPr lang="en-US" altLang="en-US" sz="1800">
              <a:cs typeface="Calibri" panose="020F0502020204030204" pitchFamily="34" charset="0"/>
            </a:endParaRPr>
          </a:p>
          <a:p>
            <a:r>
              <a:rPr lang="en-US" altLang="en-US" sz="1800">
                <a:cs typeface="Calibri" panose="020F0502020204030204" pitchFamily="34" charset="0"/>
              </a:rPr>
              <a:t>Image:</a:t>
            </a:r>
          </a:p>
          <a:p>
            <a:r>
              <a:rPr lang="en-US" altLang="en-US" sz="1800">
                <a:cs typeface="Calibri" panose="020F0502020204030204" pitchFamily="34" charset="0"/>
              </a:rPr>
              <a:t>http://www.masshist.org/database/images31/7477_georgetown_ref.jpg     </a:t>
            </a:r>
            <a:r>
              <a:rPr lang="en-US" altLang="en-US" sz="1800">
                <a:hlinkClick r:id="rId3"/>
              </a:rPr>
              <a:t>Massachusetts Historical Society: Image Permissions (masshist.org)</a:t>
            </a:r>
            <a:endParaRPr lang="en-US" altLang="en-US" sz="1800">
              <a:cs typeface="Calibri" panose="020F0502020204030204" pitchFamily="34" charset="0"/>
            </a:endParaRPr>
          </a:p>
        </p:txBody>
      </p:sp>
      <p:sp>
        <p:nvSpPr>
          <p:cNvPr id="31748" name="Slide Number Placeholder 3">
            <a:extLst>
              <a:ext uri="{FF2B5EF4-FFF2-40B4-BE49-F238E27FC236}">
                <a16:creationId xmlns:a16="http://schemas.microsoft.com/office/drawing/2014/main" id="{33339816-AAE7-41B1-ABBB-22F837B73C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1707BDC-115A-41FF-801F-D304BAD9E601}"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C2D3E8D-1085-4091-AAF2-8FED511EAD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37C30B2B-F5FE-4A34-AF1D-43D95B65525F}"/>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After Reconstruction ended in 1876, some states enacted laws to restrict the right to vote.  These included poll taxes that required people to pay a tax in order to vote. While the amounts of money on these poll taxes do not seem like a lot of money today, in those days, these amounts were significant. </a:t>
            </a:r>
          </a:p>
          <a:p>
            <a:pPr>
              <a:defRPr/>
            </a:pPr>
            <a:endParaRPr lang="en-US" altLang="en-US" dirty="0"/>
          </a:p>
          <a:p>
            <a:pPr>
              <a:defRPr/>
            </a:pPr>
            <a:r>
              <a:rPr lang="en-US" altLang="en-US" dirty="0"/>
              <a:t>Faced with a choice between putting food on the table or paying to vote, what would you do?  Many poor people could not afford to pay the poll tax and therefore could not vote. </a:t>
            </a:r>
          </a:p>
          <a:p>
            <a:pPr>
              <a:defRPr/>
            </a:pPr>
            <a:endParaRPr lang="en-US" altLang="en-US" dirty="0"/>
          </a:p>
          <a:p>
            <a:pPr>
              <a:defRPr/>
            </a:pPr>
            <a:r>
              <a:rPr lang="en-US" altLang="en-US" dirty="0"/>
              <a:t>There were many versions of literacy tests.  All were very difficult and unfair. Especially in smaller towns, the voting registrar decided what would be included on a literacy test and whether a person passed it. Even if all the answers were correct, a person could be judged by the local registrar to have failed the test and not be able to register to vote.      </a:t>
            </a:r>
          </a:p>
          <a:p>
            <a:pPr>
              <a:defRPr/>
            </a:pPr>
            <a:endParaRPr lang="en-US" altLang="en-US" dirty="0"/>
          </a:p>
          <a:p>
            <a:pPr marL="228600" indent="-228600">
              <a:buFont typeface="+mj-lt"/>
              <a:buAutoNum type="arabicPeriod"/>
              <a:defRPr/>
            </a:pPr>
            <a:r>
              <a:rPr lang="en-US" dirty="0">
                <a:hlinkClick r:id="rId3"/>
              </a:rPr>
              <a:t>Record Poll Tax Receipt, 1935 | Collections Search Center, Smithsonian Institution (si.edu</a:t>
            </a:r>
            <a:endParaRPr lang="en-US" dirty="0"/>
          </a:p>
          <a:p>
            <a:pPr marL="228600" indent="-228600">
              <a:buFont typeface="+mj-lt"/>
              <a:buAutoNum type="arabicPeriod"/>
              <a:defRPr/>
            </a:pPr>
            <a:r>
              <a:rPr lang="en-US" dirty="0">
                <a:hlinkClick r:id="rId4"/>
              </a:rPr>
              <a:t>sevi033_01 - Looking Back: The Civil War in Tennessee - Tennessee Virtual Archive (oclc.org)</a:t>
            </a:r>
            <a:endParaRPr lang="en-US" dirty="0"/>
          </a:p>
          <a:p>
            <a:pPr marL="228600" indent="-228600">
              <a:buFont typeface="+mj-lt"/>
              <a:buAutoNum type="arabicPeriod"/>
              <a:defRPr/>
            </a:pPr>
            <a:r>
              <a:rPr lang="en-US" dirty="0">
                <a:solidFill>
                  <a:srgbClr val="333333"/>
                </a:solidFill>
                <a:latin typeface="Open Sans"/>
              </a:rPr>
              <a:t>Mauldin, Bill, Artist. </a:t>
            </a:r>
            <a:r>
              <a:rPr lang="en-US" i="1" dirty="0">
                <a:solidFill>
                  <a:srgbClr val="333333"/>
                </a:solidFill>
                <a:latin typeface="Open Sans"/>
              </a:rPr>
              <a:t>"By </a:t>
            </a:r>
            <a:r>
              <a:rPr lang="en-US" i="1" dirty="0" err="1">
                <a:solidFill>
                  <a:srgbClr val="333333"/>
                </a:solidFill>
                <a:latin typeface="Open Sans"/>
              </a:rPr>
              <a:t>th</a:t>
            </a:r>
            <a:r>
              <a:rPr lang="en-US" i="1" dirty="0">
                <a:solidFill>
                  <a:srgbClr val="333333"/>
                </a:solidFill>
                <a:latin typeface="Open Sans"/>
              </a:rPr>
              <a:t>' way, what's that big word?"</a:t>
            </a:r>
            <a:r>
              <a:rPr lang="en-US" dirty="0">
                <a:solidFill>
                  <a:srgbClr val="333333"/>
                </a:solidFill>
                <a:latin typeface="Open Sans"/>
              </a:rPr>
              <a:t>. , 1962. [publication date] Photograph. https://www.loc.gov/item/2016687152/.</a:t>
            </a:r>
            <a:endParaRPr lang="en-US" dirty="0"/>
          </a:p>
          <a:p>
            <a:pPr marL="228600" indent="-228600">
              <a:buFont typeface="+mj-lt"/>
              <a:buAutoNum type="arabicPeriod"/>
              <a:defRPr/>
            </a:pPr>
            <a:endParaRPr lang="en-US" dirty="0"/>
          </a:p>
          <a:p>
            <a:pPr>
              <a:defRPr/>
            </a:pPr>
            <a:endParaRPr lang="en-US" dirty="0"/>
          </a:p>
          <a:p>
            <a:pPr>
              <a:defRPr/>
            </a:pPr>
            <a:endParaRPr lang="en-US" altLang="en-US" dirty="0"/>
          </a:p>
        </p:txBody>
      </p:sp>
      <p:sp>
        <p:nvSpPr>
          <p:cNvPr id="33796" name="Slide Number Placeholder 3">
            <a:extLst>
              <a:ext uri="{FF2B5EF4-FFF2-40B4-BE49-F238E27FC236}">
                <a16:creationId xmlns:a16="http://schemas.microsoft.com/office/drawing/2014/main" id="{6468EFBC-8EE8-4281-B44E-72F10649E0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692C636-D6A6-402A-98A4-AF9A6F5802E6}"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E30156E-54F4-47EF-8295-B705D3937D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4F381FC9-29F5-40A5-8721-4541FC887172}"/>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Some states used the “grandfather clause” to restrict Blacks for voting.  </a:t>
            </a:r>
            <a:r>
              <a:rPr lang="en-US" altLang="en-US" dirty="0">
                <a:cs typeface="Calibri" panose="020F0502020204030204" pitchFamily="34" charset="0"/>
              </a:rPr>
              <a:t>This meant that in order to vote, the person’s grandfather had to have been a registered voter. This eliminated anyone freed as a result of the Civil War whose grandfather would have been enslaved.  In addition, a</a:t>
            </a:r>
            <a:r>
              <a:rPr lang="en-US" altLang="en-US" dirty="0"/>
              <a:t>cts of violence and threats from people and organizations, such as the Ku Klux Klan also intimidated and stopped Black men from registering and voting. </a:t>
            </a:r>
          </a:p>
          <a:p>
            <a:pPr>
              <a:defRPr/>
            </a:pPr>
            <a:endParaRPr lang="en-US" altLang="en-US" dirty="0">
              <a:cs typeface="Calibri" panose="020F0502020204030204" pitchFamily="34" charset="0"/>
            </a:endParaRPr>
          </a:p>
          <a:p>
            <a:pPr>
              <a:defRPr/>
            </a:pPr>
            <a:r>
              <a:rPr lang="en-US" altLang="en-US" dirty="0">
                <a:cs typeface="Calibri" panose="020F0502020204030204" pitchFamily="34" charset="0"/>
              </a:rPr>
              <a:t>Images:</a:t>
            </a:r>
          </a:p>
          <a:p>
            <a:pPr marL="228600" indent="-228600">
              <a:buFont typeface="+mj-lt"/>
              <a:buAutoNum type="arabicPeriod"/>
              <a:defRPr/>
            </a:pPr>
            <a:r>
              <a:rPr lang="en-US" altLang="en-US" dirty="0">
                <a:cs typeface="Calibri" panose="020F0502020204030204" pitchFamily="34" charset="0"/>
              </a:rPr>
              <a:t>League of Women Voters of the Fairfax Area, created by Microsoft Word</a:t>
            </a:r>
          </a:p>
          <a:p>
            <a:pPr marL="228600" indent="-228600">
              <a:buFont typeface="+mj-lt"/>
              <a:buAutoNum type="arabicPeriod"/>
              <a:defRPr/>
            </a:pPr>
            <a:r>
              <a:rPr lang="en-US" dirty="0">
                <a:hlinkClick r:id="rId3"/>
              </a:rPr>
              <a:t>File:Ku Klux Klan members and a burning cross, Denver, Colorado, 1921.jpg - Wikimedia Commons</a:t>
            </a:r>
            <a:endParaRPr lang="en-US" altLang="en-US" dirty="0">
              <a:cs typeface="Calibri" panose="020F0502020204030204" pitchFamily="34" charset="0"/>
            </a:endParaRPr>
          </a:p>
          <a:p>
            <a:pPr>
              <a:defRPr/>
            </a:pPr>
            <a:endParaRPr lang="en-US" altLang="en-US" dirty="0"/>
          </a:p>
        </p:txBody>
      </p:sp>
      <p:sp>
        <p:nvSpPr>
          <p:cNvPr id="35844" name="Slide Number Placeholder 3">
            <a:extLst>
              <a:ext uri="{FF2B5EF4-FFF2-40B4-BE49-F238E27FC236}">
                <a16:creationId xmlns:a16="http://schemas.microsoft.com/office/drawing/2014/main" id="{35A8757F-F463-42B0-9638-C19DD17C2D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1B819655-4026-4887-94CD-8C889D77FD29}"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93F4596-E1CE-4C8D-A585-24464CEB6944}"/>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B4EE387F-4F4C-4F23-B7D9-0EF10DA05CE1}"/>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eaLnBrk="1" hangingPunct="1">
                <a:defRPr/>
              </a:pPr>
              <a:endParaRPr lang="en-US">
                <a:cs typeface="Arial" charset="0"/>
              </a:endParaRPr>
            </a:p>
          </p:txBody>
        </p:sp>
        <p:sp>
          <p:nvSpPr>
            <p:cNvPr id="6" name="Freeform 4">
              <a:extLst>
                <a:ext uri="{FF2B5EF4-FFF2-40B4-BE49-F238E27FC236}">
                  <a16:creationId xmlns:a16="http://schemas.microsoft.com/office/drawing/2014/main" id="{AF8D66B7-6F2B-444D-B21B-287E384D36E7}"/>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74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117E5E13-002E-4085-80CB-F564BEF6F85E}"/>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8FC82C2E-318D-4BC7-8E50-8105BE42722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895EF340-9885-4ACF-BDB8-06A825075EB7}"/>
              </a:ext>
            </a:extLst>
          </p:cNvPr>
          <p:cNvSpPr>
            <a:spLocks noGrp="1" noChangeArrowheads="1"/>
          </p:cNvSpPr>
          <p:nvPr>
            <p:ph type="sldNum" sz="quarter" idx="12"/>
          </p:nvPr>
        </p:nvSpPr>
        <p:spPr/>
        <p:txBody>
          <a:bodyPr/>
          <a:lstStyle>
            <a:lvl1pPr>
              <a:defRPr/>
            </a:lvl1pPr>
          </a:lstStyle>
          <a:p>
            <a:pPr>
              <a:defRPr/>
            </a:pPr>
            <a:fld id="{D645C986-2698-4B54-8112-C2014328B995}" type="slidenum">
              <a:rPr lang="en-US" altLang="en-US"/>
              <a:pPr>
                <a:defRPr/>
              </a:pPr>
              <a:t>‹#›</a:t>
            </a:fld>
            <a:endParaRPr lang="en-US" altLang="en-US"/>
          </a:p>
        </p:txBody>
      </p:sp>
    </p:spTree>
    <p:extLst>
      <p:ext uri="{BB962C8B-B14F-4D97-AF65-F5344CB8AC3E}">
        <p14:creationId xmlns:p14="http://schemas.microsoft.com/office/powerpoint/2010/main" val="2987096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BA48AD0-C190-47EE-906F-BBA48A681BBB}"/>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896EBBF2-8D31-48B8-894D-810BCDBB4B6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CED1D9D0-B29F-48A4-90BD-15BEB93FE407}"/>
              </a:ext>
            </a:extLst>
          </p:cNvPr>
          <p:cNvSpPr>
            <a:spLocks noGrp="1" noChangeArrowheads="1"/>
          </p:cNvSpPr>
          <p:nvPr>
            <p:ph type="sldNum" sz="quarter" idx="12"/>
          </p:nvPr>
        </p:nvSpPr>
        <p:spPr/>
        <p:txBody>
          <a:bodyPr/>
          <a:lstStyle>
            <a:lvl1pPr>
              <a:defRPr/>
            </a:lvl1pPr>
          </a:lstStyle>
          <a:p>
            <a:pPr>
              <a:defRPr/>
            </a:pPr>
            <a:fld id="{1D912D3A-2E36-4FD8-BC27-8EA04D6F6411}" type="slidenum">
              <a:rPr lang="en-US" altLang="en-US"/>
              <a:pPr>
                <a:defRPr/>
              </a:pPr>
              <a:t>‹#›</a:t>
            </a:fld>
            <a:endParaRPr lang="en-US" altLang="en-US"/>
          </a:p>
        </p:txBody>
      </p:sp>
    </p:spTree>
    <p:extLst>
      <p:ext uri="{BB962C8B-B14F-4D97-AF65-F5344CB8AC3E}">
        <p14:creationId xmlns:p14="http://schemas.microsoft.com/office/powerpoint/2010/main" val="51219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407B069-80FF-460C-82A7-7B0324E53C8A}"/>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3178F8D0-A1C1-435A-983C-F1A1B61E662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2E8D1F66-3E85-4DA9-B117-49684BFA3535}"/>
              </a:ext>
            </a:extLst>
          </p:cNvPr>
          <p:cNvSpPr>
            <a:spLocks noGrp="1" noChangeArrowheads="1"/>
          </p:cNvSpPr>
          <p:nvPr>
            <p:ph type="sldNum" sz="quarter" idx="12"/>
          </p:nvPr>
        </p:nvSpPr>
        <p:spPr/>
        <p:txBody>
          <a:bodyPr/>
          <a:lstStyle>
            <a:lvl1pPr>
              <a:defRPr/>
            </a:lvl1pPr>
          </a:lstStyle>
          <a:p>
            <a:pPr>
              <a:defRPr/>
            </a:pPr>
            <a:fld id="{12F41A30-8A39-4510-9E59-6860ABB8CA2D}" type="slidenum">
              <a:rPr lang="en-US" altLang="en-US"/>
              <a:pPr>
                <a:defRPr/>
              </a:pPr>
              <a:t>‹#›</a:t>
            </a:fld>
            <a:endParaRPr lang="en-US" altLang="en-US"/>
          </a:p>
        </p:txBody>
      </p:sp>
    </p:spTree>
    <p:extLst>
      <p:ext uri="{BB962C8B-B14F-4D97-AF65-F5344CB8AC3E}">
        <p14:creationId xmlns:p14="http://schemas.microsoft.com/office/powerpoint/2010/main" val="2079837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A97733A-F873-4EC3-B752-12A461107C6F}"/>
              </a:ext>
            </a:extLst>
          </p:cNvPr>
          <p:cNvSpPr>
            <a:spLocks noGrp="1"/>
          </p:cNvSpPr>
          <p:nvPr>
            <p:ph type="dt" sz="half" idx="10"/>
          </p:nvPr>
        </p:nvSpPr>
        <p:spPr/>
        <p:txBody>
          <a:bodyPr/>
          <a:lstStyle>
            <a:lvl1pPr>
              <a:defRPr/>
            </a:lvl1pPr>
          </a:lstStyle>
          <a:p>
            <a:pPr>
              <a:defRPr/>
            </a:pPr>
            <a:fld id="{2042091C-6885-4A19-A397-596E9B58047E}" type="datetimeFigureOut">
              <a:rPr lang="en-US"/>
              <a:pPr>
                <a:defRPr/>
              </a:pPr>
              <a:t>1/5/2021</a:t>
            </a:fld>
            <a:endParaRPr lang="en-US"/>
          </a:p>
        </p:txBody>
      </p:sp>
      <p:sp>
        <p:nvSpPr>
          <p:cNvPr id="5" name="Footer Placeholder 4">
            <a:extLst>
              <a:ext uri="{FF2B5EF4-FFF2-40B4-BE49-F238E27FC236}">
                <a16:creationId xmlns:a16="http://schemas.microsoft.com/office/drawing/2014/main" id="{06F568E5-5C40-4766-8954-A4714EB232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25DB0D-A213-4B09-AA15-8EE93C3C13F0}"/>
              </a:ext>
            </a:extLst>
          </p:cNvPr>
          <p:cNvSpPr>
            <a:spLocks noGrp="1"/>
          </p:cNvSpPr>
          <p:nvPr>
            <p:ph type="sldNum" sz="quarter" idx="12"/>
          </p:nvPr>
        </p:nvSpPr>
        <p:spPr/>
        <p:txBody>
          <a:bodyPr/>
          <a:lstStyle>
            <a:lvl1pPr>
              <a:defRPr/>
            </a:lvl1pPr>
          </a:lstStyle>
          <a:p>
            <a:pPr>
              <a:defRPr/>
            </a:pPr>
            <a:fld id="{4BFC2839-7E17-421B-B7A8-C217F5302F8A}" type="slidenum">
              <a:rPr lang="en-US"/>
              <a:pPr>
                <a:defRPr/>
              </a:pPr>
              <a:t>‹#›</a:t>
            </a:fld>
            <a:endParaRPr lang="en-US"/>
          </a:p>
        </p:txBody>
      </p:sp>
    </p:spTree>
    <p:extLst>
      <p:ext uri="{BB962C8B-B14F-4D97-AF65-F5344CB8AC3E}">
        <p14:creationId xmlns:p14="http://schemas.microsoft.com/office/powerpoint/2010/main" val="2564150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A09A6-3500-49C8-BDFD-4F4700E718A7}"/>
              </a:ext>
            </a:extLst>
          </p:cNvPr>
          <p:cNvSpPr>
            <a:spLocks noGrp="1"/>
          </p:cNvSpPr>
          <p:nvPr>
            <p:ph type="dt" sz="half" idx="10"/>
          </p:nvPr>
        </p:nvSpPr>
        <p:spPr/>
        <p:txBody>
          <a:bodyPr/>
          <a:lstStyle>
            <a:lvl1pPr>
              <a:defRPr/>
            </a:lvl1pPr>
          </a:lstStyle>
          <a:p>
            <a:pPr>
              <a:defRPr/>
            </a:pPr>
            <a:fld id="{80AEAF41-9499-4B40-8512-8DC2C6B1796F}" type="datetimeFigureOut">
              <a:rPr lang="en-US"/>
              <a:pPr>
                <a:defRPr/>
              </a:pPr>
              <a:t>1/5/2021</a:t>
            </a:fld>
            <a:endParaRPr lang="en-US"/>
          </a:p>
        </p:txBody>
      </p:sp>
      <p:sp>
        <p:nvSpPr>
          <p:cNvPr id="5" name="Footer Placeholder 4">
            <a:extLst>
              <a:ext uri="{FF2B5EF4-FFF2-40B4-BE49-F238E27FC236}">
                <a16:creationId xmlns:a16="http://schemas.microsoft.com/office/drawing/2014/main" id="{A083EA2E-BCEA-414B-909D-DFC0BC8DE6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482F84-3840-4052-9C33-5F31E773DF3B}"/>
              </a:ext>
            </a:extLst>
          </p:cNvPr>
          <p:cNvSpPr>
            <a:spLocks noGrp="1"/>
          </p:cNvSpPr>
          <p:nvPr>
            <p:ph type="sldNum" sz="quarter" idx="12"/>
          </p:nvPr>
        </p:nvSpPr>
        <p:spPr/>
        <p:txBody>
          <a:bodyPr/>
          <a:lstStyle>
            <a:lvl1pPr>
              <a:defRPr/>
            </a:lvl1pPr>
          </a:lstStyle>
          <a:p>
            <a:pPr>
              <a:defRPr/>
            </a:pPr>
            <a:fld id="{3998B43B-6D78-4ABE-8793-E808A8C2F989}" type="slidenum">
              <a:rPr lang="en-US"/>
              <a:pPr>
                <a:defRPr/>
              </a:pPr>
              <a:t>‹#›</a:t>
            </a:fld>
            <a:endParaRPr lang="en-US"/>
          </a:p>
        </p:txBody>
      </p:sp>
    </p:spTree>
    <p:extLst>
      <p:ext uri="{BB962C8B-B14F-4D97-AF65-F5344CB8AC3E}">
        <p14:creationId xmlns:p14="http://schemas.microsoft.com/office/powerpoint/2010/main" val="1660238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834360-6772-4D38-9C80-EF8C462453EC}"/>
              </a:ext>
            </a:extLst>
          </p:cNvPr>
          <p:cNvSpPr>
            <a:spLocks noGrp="1"/>
          </p:cNvSpPr>
          <p:nvPr>
            <p:ph type="dt" sz="half" idx="10"/>
          </p:nvPr>
        </p:nvSpPr>
        <p:spPr/>
        <p:txBody>
          <a:bodyPr/>
          <a:lstStyle>
            <a:lvl1pPr>
              <a:defRPr/>
            </a:lvl1pPr>
          </a:lstStyle>
          <a:p>
            <a:pPr>
              <a:defRPr/>
            </a:pPr>
            <a:fld id="{6B66C313-BAFC-42C3-9605-6968173CD5ED}" type="datetimeFigureOut">
              <a:rPr lang="en-US"/>
              <a:pPr>
                <a:defRPr/>
              </a:pPr>
              <a:t>1/5/2021</a:t>
            </a:fld>
            <a:endParaRPr lang="en-US"/>
          </a:p>
        </p:txBody>
      </p:sp>
      <p:sp>
        <p:nvSpPr>
          <p:cNvPr id="5" name="Footer Placeholder 4">
            <a:extLst>
              <a:ext uri="{FF2B5EF4-FFF2-40B4-BE49-F238E27FC236}">
                <a16:creationId xmlns:a16="http://schemas.microsoft.com/office/drawing/2014/main" id="{A10928C6-889C-4C8F-BF47-C94E5CFBA1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0151CF-FB4A-4024-8E92-F99E60993B87}"/>
              </a:ext>
            </a:extLst>
          </p:cNvPr>
          <p:cNvSpPr>
            <a:spLocks noGrp="1"/>
          </p:cNvSpPr>
          <p:nvPr>
            <p:ph type="sldNum" sz="quarter" idx="12"/>
          </p:nvPr>
        </p:nvSpPr>
        <p:spPr/>
        <p:txBody>
          <a:bodyPr/>
          <a:lstStyle>
            <a:lvl1pPr>
              <a:defRPr/>
            </a:lvl1pPr>
          </a:lstStyle>
          <a:p>
            <a:pPr>
              <a:defRPr/>
            </a:pPr>
            <a:fld id="{9737DB79-38D9-459E-8823-D8D7DFEC909B}" type="slidenum">
              <a:rPr lang="en-US"/>
              <a:pPr>
                <a:defRPr/>
              </a:pPr>
              <a:t>‹#›</a:t>
            </a:fld>
            <a:endParaRPr lang="en-US"/>
          </a:p>
        </p:txBody>
      </p:sp>
    </p:spTree>
    <p:extLst>
      <p:ext uri="{BB962C8B-B14F-4D97-AF65-F5344CB8AC3E}">
        <p14:creationId xmlns:p14="http://schemas.microsoft.com/office/powerpoint/2010/main" val="244913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C3BA20-84A5-49D7-86A2-367B5E2DE655}"/>
              </a:ext>
            </a:extLst>
          </p:cNvPr>
          <p:cNvSpPr>
            <a:spLocks noGrp="1"/>
          </p:cNvSpPr>
          <p:nvPr>
            <p:ph type="dt" sz="half" idx="10"/>
          </p:nvPr>
        </p:nvSpPr>
        <p:spPr/>
        <p:txBody>
          <a:bodyPr/>
          <a:lstStyle>
            <a:lvl1pPr>
              <a:defRPr/>
            </a:lvl1pPr>
          </a:lstStyle>
          <a:p>
            <a:pPr>
              <a:defRPr/>
            </a:pPr>
            <a:fld id="{BD70225B-66B4-4C8B-9872-E6795B6352C3}" type="datetimeFigureOut">
              <a:rPr lang="en-US"/>
              <a:pPr>
                <a:defRPr/>
              </a:pPr>
              <a:t>1/5/2021</a:t>
            </a:fld>
            <a:endParaRPr lang="en-US"/>
          </a:p>
        </p:txBody>
      </p:sp>
      <p:sp>
        <p:nvSpPr>
          <p:cNvPr id="6" name="Footer Placeholder 4">
            <a:extLst>
              <a:ext uri="{FF2B5EF4-FFF2-40B4-BE49-F238E27FC236}">
                <a16:creationId xmlns:a16="http://schemas.microsoft.com/office/drawing/2014/main" id="{9462AB17-CAAB-439B-8035-AD9169211F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927AB-BE18-495B-A7EC-9E4A18649F9A}"/>
              </a:ext>
            </a:extLst>
          </p:cNvPr>
          <p:cNvSpPr>
            <a:spLocks noGrp="1"/>
          </p:cNvSpPr>
          <p:nvPr>
            <p:ph type="sldNum" sz="quarter" idx="12"/>
          </p:nvPr>
        </p:nvSpPr>
        <p:spPr/>
        <p:txBody>
          <a:bodyPr/>
          <a:lstStyle>
            <a:lvl1pPr>
              <a:defRPr/>
            </a:lvl1pPr>
          </a:lstStyle>
          <a:p>
            <a:pPr>
              <a:defRPr/>
            </a:pPr>
            <a:fld id="{3591A688-F7FD-4023-BF4F-26CAD2C27191}" type="slidenum">
              <a:rPr lang="en-US"/>
              <a:pPr>
                <a:defRPr/>
              </a:pPr>
              <a:t>‹#›</a:t>
            </a:fld>
            <a:endParaRPr lang="en-US"/>
          </a:p>
        </p:txBody>
      </p:sp>
    </p:spTree>
    <p:extLst>
      <p:ext uri="{BB962C8B-B14F-4D97-AF65-F5344CB8AC3E}">
        <p14:creationId xmlns:p14="http://schemas.microsoft.com/office/powerpoint/2010/main" val="3977983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C8F9B7-780A-4DDA-AFD4-64BDBA97A089}"/>
              </a:ext>
            </a:extLst>
          </p:cNvPr>
          <p:cNvSpPr>
            <a:spLocks noGrp="1"/>
          </p:cNvSpPr>
          <p:nvPr>
            <p:ph type="dt" sz="half" idx="10"/>
          </p:nvPr>
        </p:nvSpPr>
        <p:spPr/>
        <p:txBody>
          <a:bodyPr/>
          <a:lstStyle>
            <a:lvl1pPr>
              <a:defRPr/>
            </a:lvl1pPr>
          </a:lstStyle>
          <a:p>
            <a:pPr>
              <a:defRPr/>
            </a:pPr>
            <a:fld id="{162C72DD-ECD3-4236-BD3D-75EB4BB862F3}" type="datetimeFigureOut">
              <a:rPr lang="en-US"/>
              <a:pPr>
                <a:defRPr/>
              </a:pPr>
              <a:t>1/5/2021</a:t>
            </a:fld>
            <a:endParaRPr lang="en-US"/>
          </a:p>
        </p:txBody>
      </p:sp>
      <p:sp>
        <p:nvSpPr>
          <p:cNvPr id="8" name="Footer Placeholder 4">
            <a:extLst>
              <a:ext uri="{FF2B5EF4-FFF2-40B4-BE49-F238E27FC236}">
                <a16:creationId xmlns:a16="http://schemas.microsoft.com/office/drawing/2014/main" id="{722AFDD2-C2C6-4683-B8AC-BC2A95ECC0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EC01999-AA07-408D-A8A4-ACA685251E00}"/>
              </a:ext>
            </a:extLst>
          </p:cNvPr>
          <p:cNvSpPr>
            <a:spLocks noGrp="1"/>
          </p:cNvSpPr>
          <p:nvPr>
            <p:ph type="sldNum" sz="quarter" idx="12"/>
          </p:nvPr>
        </p:nvSpPr>
        <p:spPr/>
        <p:txBody>
          <a:bodyPr/>
          <a:lstStyle>
            <a:lvl1pPr>
              <a:defRPr/>
            </a:lvl1pPr>
          </a:lstStyle>
          <a:p>
            <a:pPr>
              <a:defRPr/>
            </a:pPr>
            <a:fld id="{5DB75CF1-5250-4E27-A83C-97DA0367A43D}" type="slidenum">
              <a:rPr lang="en-US"/>
              <a:pPr>
                <a:defRPr/>
              </a:pPr>
              <a:t>‹#›</a:t>
            </a:fld>
            <a:endParaRPr lang="en-US"/>
          </a:p>
        </p:txBody>
      </p:sp>
    </p:spTree>
    <p:extLst>
      <p:ext uri="{BB962C8B-B14F-4D97-AF65-F5344CB8AC3E}">
        <p14:creationId xmlns:p14="http://schemas.microsoft.com/office/powerpoint/2010/main" val="1165270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ABF50BF-72D9-41BC-8C40-31664D7605B4}"/>
              </a:ext>
            </a:extLst>
          </p:cNvPr>
          <p:cNvSpPr>
            <a:spLocks noGrp="1"/>
          </p:cNvSpPr>
          <p:nvPr>
            <p:ph type="dt" sz="half" idx="10"/>
          </p:nvPr>
        </p:nvSpPr>
        <p:spPr/>
        <p:txBody>
          <a:bodyPr/>
          <a:lstStyle>
            <a:lvl1pPr>
              <a:defRPr/>
            </a:lvl1pPr>
          </a:lstStyle>
          <a:p>
            <a:pPr>
              <a:defRPr/>
            </a:pPr>
            <a:fld id="{9B05F535-31C2-4BA7-86EF-E97CD8B0280C}" type="datetimeFigureOut">
              <a:rPr lang="en-US"/>
              <a:pPr>
                <a:defRPr/>
              </a:pPr>
              <a:t>1/5/2021</a:t>
            </a:fld>
            <a:endParaRPr lang="en-US"/>
          </a:p>
        </p:txBody>
      </p:sp>
      <p:sp>
        <p:nvSpPr>
          <p:cNvPr id="4" name="Footer Placeholder 4">
            <a:extLst>
              <a:ext uri="{FF2B5EF4-FFF2-40B4-BE49-F238E27FC236}">
                <a16:creationId xmlns:a16="http://schemas.microsoft.com/office/drawing/2014/main" id="{DD1FBDD3-97AD-4D2A-BF22-1DFA9268697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75CCC2C-5784-46A8-9B48-12171CB41B57}"/>
              </a:ext>
            </a:extLst>
          </p:cNvPr>
          <p:cNvSpPr>
            <a:spLocks noGrp="1"/>
          </p:cNvSpPr>
          <p:nvPr>
            <p:ph type="sldNum" sz="quarter" idx="12"/>
          </p:nvPr>
        </p:nvSpPr>
        <p:spPr/>
        <p:txBody>
          <a:bodyPr/>
          <a:lstStyle>
            <a:lvl1pPr>
              <a:defRPr/>
            </a:lvl1pPr>
          </a:lstStyle>
          <a:p>
            <a:pPr>
              <a:defRPr/>
            </a:pPr>
            <a:fld id="{08AD407A-664D-4CD6-91B1-8B796ED19AF6}" type="slidenum">
              <a:rPr lang="en-US"/>
              <a:pPr>
                <a:defRPr/>
              </a:pPr>
              <a:t>‹#›</a:t>
            </a:fld>
            <a:endParaRPr lang="en-US"/>
          </a:p>
        </p:txBody>
      </p:sp>
    </p:spTree>
    <p:extLst>
      <p:ext uri="{BB962C8B-B14F-4D97-AF65-F5344CB8AC3E}">
        <p14:creationId xmlns:p14="http://schemas.microsoft.com/office/powerpoint/2010/main" val="644365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E45F51-0369-4AC2-9AD1-ABF88592296C}"/>
              </a:ext>
            </a:extLst>
          </p:cNvPr>
          <p:cNvSpPr>
            <a:spLocks noGrp="1"/>
          </p:cNvSpPr>
          <p:nvPr>
            <p:ph type="dt" sz="half" idx="10"/>
          </p:nvPr>
        </p:nvSpPr>
        <p:spPr/>
        <p:txBody>
          <a:bodyPr/>
          <a:lstStyle>
            <a:lvl1pPr>
              <a:defRPr/>
            </a:lvl1pPr>
          </a:lstStyle>
          <a:p>
            <a:pPr>
              <a:defRPr/>
            </a:pPr>
            <a:fld id="{C385F11A-B0EF-4485-968A-E464B64B7A6D}" type="datetimeFigureOut">
              <a:rPr lang="en-US"/>
              <a:pPr>
                <a:defRPr/>
              </a:pPr>
              <a:t>1/5/2021</a:t>
            </a:fld>
            <a:endParaRPr lang="en-US"/>
          </a:p>
        </p:txBody>
      </p:sp>
      <p:sp>
        <p:nvSpPr>
          <p:cNvPr id="3" name="Footer Placeholder 4">
            <a:extLst>
              <a:ext uri="{FF2B5EF4-FFF2-40B4-BE49-F238E27FC236}">
                <a16:creationId xmlns:a16="http://schemas.microsoft.com/office/drawing/2014/main" id="{478EB9E8-048B-4251-9744-C8FDF98A69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5C82461-911C-41D9-8C9C-8633E54BDF72}"/>
              </a:ext>
            </a:extLst>
          </p:cNvPr>
          <p:cNvSpPr>
            <a:spLocks noGrp="1"/>
          </p:cNvSpPr>
          <p:nvPr>
            <p:ph type="sldNum" sz="quarter" idx="12"/>
          </p:nvPr>
        </p:nvSpPr>
        <p:spPr/>
        <p:txBody>
          <a:bodyPr/>
          <a:lstStyle>
            <a:lvl1pPr>
              <a:defRPr/>
            </a:lvl1pPr>
          </a:lstStyle>
          <a:p>
            <a:pPr>
              <a:defRPr/>
            </a:pPr>
            <a:fld id="{41A08C4C-9E4E-4187-9831-AA635D8C3982}" type="slidenum">
              <a:rPr lang="en-US"/>
              <a:pPr>
                <a:defRPr/>
              </a:pPr>
              <a:t>‹#›</a:t>
            </a:fld>
            <a:endParaRPr lang="en-US"/>
          </a:p>
        </p:txBody>
      </p:sp>
    </p:spTree>
    <p:extLst>
      <p:ext uri="{BB962C8B-B14F-4D97-AF65-F5344CB8AC3E}">
        <p14:creationId xmlns:p14="http://schemas.microsoft.com/office/powerpoint/2010/main" val="385129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ED229E3-F4DC-49EF-B1A9-EE553FB8F9E6}"/>
              </a:ext>
            </a:extLst>
          </p:cNvPr>
          <p:cNvSpPr>
            <a:spLocks noGrp="1"/>
          </p:cNvSpPr>
          <p:nvPr>
            <p:ph type="dt" sz="half" idx="10"/>
          </p:nvPr>
        </p:nvSpPr>
        <p:spPr/>
        <p:txBody>
          <a:bodyPr/>
          <a:lstStyle>
            <a:lvl1pPr>
              <a:defRPr/>
            </a:lvl1pPr>
          </a:lstStyle>
          <a:p>
            <a:pPr>
              <a:defRPr/>
            </a:pPr>
            <a:fld id="{4CA1BCA5-FD32-4EFF-BC6F-94954409D5D0}" type="datetimeFigureOut">
              <a:rPr lang="en-US"/>
              <a:pPr>
                <a:defRPr/>
              </a:pPr>
              <a:t>1/5/2021</a:t>
            </a:fld>
            <a:endParaRPr lang="en-US"/>
          </a:p>
        </p:txBody>
      </p:sp>
      <p:sp>
        <p:nvSpPr>
          <p:cNvPr id="6" name="Footer Placeholder 4">
            <a:extLst>
              <a:ext uri="{FF2B5EF4-FFF2-40B4-BE49-F238E27FC236}">
                <a16:creationId xmlns:a16="http://schemas.microsoft.com/office/drawing/2014/main" id="{3BE085AA-CC62-4AD6-A990-EEEDE583B6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3735CE-46B2-4992-A27C-8137D6F0D483}"/>
              </a:ext>
            </a:extLst>
          </p:cNvPr>
          <p:cNvSpPr>
            <a:spLocks noGrp="1"/>
          </p:cNvSpPr>
          <p:nvPr>
            <p:ph type="sldNum" sz="quarter" idx="12"/>
          </p:nvPr>
        </p:nvSpPr>
        <p:spPr/>
        <p:txBody>
          <a:bodyPr/>
          <a:lstStyle>
            <a:lvl1pPr>
              <a:defRPr/>
            </a:lvl1pPr>
          </a:lstStyle>
          <a:p>
            <a:pPr>
              <a:defRPr/>
            </a:pPr>
            <a:fld id="{007BC7BB-5C3D-4D48-BD4C-2CF5B258D5A2}" type="slidenum">
              <a:rPr lang="en-US"/>
              <a:pPr>
                <a:defRPr/>
              </a:pPr>
              <a:t>‹#›</a:t>
            </a:fld>
            <a:endParaRPr lang="en-US"/>
          </a:p>
        </p:txBody>
      </p:sp>
    </p:spTree>
    <p:extLst>
      <p:ext uri="{BB962C8B-B14F-4D97-AF65-F5344CB8AC3E}">
        <p14:creationId xmlns:p14="http://schemas.microsoft.com/office/powerpoint/2010/main" val="11388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8B32D1F-FA1A-4115-A05A-D494A24D5DE0}"/>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40B1A69E-C22D-4756-AF6A-B2B5083231D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83283EFB-BD41-4792-8EF6-2A25C36B3394}"/>
              </a:ext>
            </a:extLst>
          </p:cNvPr>
          <p:cNvSpPr>
            <a:spLocks noGrp="1" noChangeArrowheads="1"/>
          </p:cNvSpPr>
          <p:nvPr>
            <p:ph type="sldNum" sz="quarter" idx="12"/>
          </p:nvPr>
        </p:nvSpPr>
        <p:spPr/>
        <p:txBody>
          <a:bodyPr/>
          <a:lstStyle>
            <a:lvl1pPr>
              <a:defRPr/>
            </a:lvl1pPr>
          </a:lstStyle>
          <a:p>
            <a:pPr>
              <a:defRPr/>
            </a:pPr>
            <a:fld id="{B337AFD6-373B-468C-9D88-01C02BBF7BE7}" type="slidenum">
              <a:rPr lang="en-US" altLang="en-US"/>
              <a:pPr>
                <a:defRPr/>
              </a:pPr>
              <a:t>‹#›</a:t>
            </a:fld>
            <a:endParaRPr lang="en-US" altLang="en-US"/>
          </a:p>
        </p:txBody>
      </p:sp>
    </p:spTree>
    <p:extLst>
      <p:ext uri="{BB962C8B-B14F-4D97-AF65-F5344CB8AC3E}">
        <p14:creationId xmlns:p14="http://schemas.microsoft.com/office/powerpoint/2010/main" val="2282257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74A6A7C-E2E9-425D-83DB-4BCF264B4CF2}"/>
              </a:ext>
            </a:extLst>
          </p:cNvPr>
          <p:cNvSpPr>
            <a:spLocks noGrp="1"/>
          </p:cNvSpPr>
          <p:nvPr>
            <p:ph type="dt" sz="half" idx="10"/>
          </p:nvPr>
        </p:nvSpPr>
        <p:spPr/>
        <p:txBody>
          <a:bodyPr/>
          <a:lstStyle>
            <a:lvl1pPr>
              <a:defRPr/>
            </a:lvl1pPr>
          </a:lstStyle>
          <a:p>
            <a:pPr>
              <a:defRPr/>
            </a:pPr>
            <a:fld id="{5CC0A0BB-CF48-4326-9F20-7592142B7C29}" type="datetimeFigureOut">
              <a:rPr lang="en-US"/>
              <a:pPr>
                <a:defRPr/>
              </a:pPr>
              <a:t>1/5/2021</a:t>
            </a:fld>
            <a:endParaRPr lang="en-US"/>
          </a:p>
        </p:txBody>
      </p:sp>
      <p:sp>
        <p:nvSpPr>
          <p:cNvPr id="6" name="Footer Placeholder 4">
            <a:extLst>
              <a:ext uri="{FF2B5EF4-FFF2-40B4-BE49-F238E27FC236}">
                <a16:creationId xmlns:a16="http://schemas.microsoft.com/office/drawing/2014/main" id="{1F4314E8-3B4D-4462-94E3-2F4A76B438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F259B03-7904-448C-B511-3E343ABD23B7}"/>
              </a:ext>
            </a:extLst>
          </p:cNvPr>
          <p:cNvSpPr>
            <a:spLocks noGrp="1"/>
          </p:cNvSpPr>
          <p:nvPr>
            <p:ph type="sldNum" sz="quarter" idx="12"/>
          </p:nvPr>
        </p:nvSpPr>
        <p:spPr/>
        <p:txBody>
          <a:bodyPr/>
          <a:lstStyle>
            <a:lvl1pPr>
              <a:defRPr/>
            </a:lvl1pPr>
          </a:lstStyle>
          <a:p>
            <a:pPr>
              <a:defRPr/>
            </a:pPr>
            <a:fld id="{65A811B3-B6E8-4678-BFB7-931D4A1A95C5}" type="slidenum">
              <a:rPr lang="en-US"/>
              <a:pPr>
                <a:defRPr/>
              </a:pPr>
              <a:t>‹#›</a:t>
            </a:fld>
            <a:endParaRPr lang="en-US"/>
          </a:p>
        </p:txBody>
      </p:sp>
    </p:spTree>
    <p:extLst>
      <p:ext uri="{BB962C8B-B14F-4D97-AF65-F5344CB8AC3E}">
        <p14:creationId xmlns:p14="http://schemas.microsoft.com/office/powerpoint/2010/main" val="3870239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5231A-8D19-4BC9-BF64-6249E94B8B24}"/>
              </a:ext>
            </a:extLst>
          </p:cNvPr>
          <p:cNvSpPr>
            <a:spLocks noGrp="1"/>
          </p:cNvSpPr>
          <p:nvPr>
            <p:ph type="dt" sz="half" idx="10"/>
          </p:nvPr>
        </p:nvSpPr>
        <p:spPr/>
        <p:txBody>
          <a:bodyPr/>
          <a:lstStyle>
            <a:lvl1pPr>
              <a:defRPr/>
            </a:lvl1pPr>
          </a:lstStyle>
          <a:p>
            <a:pPr>
              <a:defRPr/>
            </a:pPr>
            <a:fld id="{5A88FB84-7643-4F75-B2EA-B932E5B2A142}" type="datetimeFigureOut">
              <a:rPr lang="en-US"/>
              <a:pPr>
                <a:defRPr/>
              </a:pPr>
              <a:t>1/5/2021</a:t>
            </a:fld>
            <a:endParaRPr lang="en-US"/>
          </a:p>
        </p:txBody>
      </p:sp>
      <p:sp>
        <p:nvSpPr>
          <p:cNvPr id="5" name="Footer Placeholder 4">
            <a:extLst>
              <a:ext uri="{FF2B5EF4-FFF2-40B4-BE49-F238E27FC236}">
                <a16:creationId xmlns:a16="http://schemas.microsoft.com/office/drawing/2014/main" id="{AF34CCB9-6408-4CB4-8E70-1DA46AC420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E11E75-3E6A-4F9E-BCDA-4BA55A9781BA}"/>
              </a:ext>
            </a:extLst>
          </p:cNvPr>
          <p:cNvSpPr>
            <a:spLocks noGrp="1"/>
          </p:cNvSpPr>
          <p:nvPr>
            <p:ph type="sldNum" sz="quarter" idx="12"/>
          </p:nvPr>
        </p:nvSpPr>
        <p:spPr/>
        <p:txBody>
          <a:bodyPr/>
          <a:lstStyle>
            <a:lvl1pPr>
              <a:defRPr/>
            </a:lvl1pPr>
          </a:lstStyle>
          <a:p>
            <a:pPr>
              <a:defRPr/>
            </a:pPr>
            <a:fld id="{E59B012E-E783-41F2-817A-B2C73BD8F997}" type="slidenum">
              <a:rPr lang="en-US"/>
              <a:pPr>
                <a:defRPr/>
              </a:pPr>
              <a:t>‹#›</a:t>
            </a:fld>
            <a:endParaRPr lang="en-US"/>
          </a:p>
        </p:txBody>
      </p:sp>
    </p:spTree>
    <p:extLst>
      <p:ext uri="{BB962C8B-B14F-4D97-AF65-F5344CB8AC3E}">
        <p14:creationId xmlns:p14="http://schemas.microsoft.com/office/powerpoint/2010/main" val="3565343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36BFD-5966-492F-96D8-594F758D3919}"/>
              </a:ext>
            </a:extLst>
          </p:cNvPr>
          <p:cNvSpPr>
            <a:spLocks noGrp="1"/>
          </p:cNvSpPr>
          <p:nvPr>
            <p:ph type="dt" sz="half" idx="10"/>
          </p:nvPr>
        </p:nvSpPr>
        <p:spPr/>
        <p:txBody>
          <a:bodyPr/>
          <a:lstStyle>
            <a:lvl1pPr>
              <a:defRPr/>
            </a:lvl1pPr>
          </a:lstStyle>
          <a:p>
            <a:pPr>
              <a:defRPr/>
            </a:pPr>
            <a:fld id="{2F2C15C4-CA09-4904-AD71-37159973645E}" type="datetimeFigureOut">
              <a:rPr lang="en-US"/>
              <a:pPr>
                <a:defRPr/>
              </a:pPr>
              <a:t>1/5/2021</a:t>
            </a:fld>
            <a:endParaRPr lang="en-US"/>
          </a:p>
        </p:txBody>
      </p:sp>
      <p:sp>
        <p:nvSpPr>
          <p:cNvPr id="5" name="Footer Placeholder 4">
            <a:extLst>
              <a:ext uri="{FF2B5EF4-FFF2-40B4-BE49-F238E27FC236}">
                <a16:creationId xmlns:a16="http://schemas.microsoft.com/office/drawing/2014/main" id="{C624E170-40C5-482C-A756-C2CB079B34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C5FCD7-7F45-4442-B1EF-6837F41D3941}"/>
              </a:ext>
            </a:extLst>
          </p:cNvPr>
          <p:cNvSpPr>
            <a:spLocks noGrp="1"/>
          </p:cNvSpPr>
          <p:nvPr>
            <p:ph type="sldNum" sz="quarter" idx="12"/>
          </p:nvPr>
        </p:nvSpPr>
        <p:spPr/>
        <p:txBody>
          <a:bodyPr/>
          <a:lstStyle>
            <a:lvl1pPr>
              <a:defRPr/>
            </a:lvl1pPr>
          </a:lstStyle>
          <a:p>
            <a:pPr>
              <a:defRPr/>
            </a:pPr>
            <a:fld id="{BBF7727C-2904-428D-8255-95C71850DC60}" type="slidenum">
              <a:rPr lang="en-US"/>
              <a:pPr>
                <a:defRPr/>
              </a:pPr>
              <a:t>‹#›</a:t>
            </a:fld>
            <a:endParaRPr lang="en-US"/>
          </a:p>
        </p:txBody>
      </p:sp>
    </p:spTree>
    <p:extLst>
      <p:ext uri="{BB962C8B-B14F-4D97-AF65-F5344CB8AC3E}">
        <p14:creationId xmlns:p14="http://schemas.microsoft.com/office/powerpoint/2010/main" val="2900464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1122363"/>
            <a:ext cx="6858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3" name="Google Shape;13;p2"/>
          <p:cNvSpPr txBox="1">
            <a:spLocks noGrp="1"/>
          </p:cNvSpPr>
          <p:nvPr>
            <p:ph type="subTitle" idx="1"/>
          </p:nvPr>
        </p:nvSpPr>
        <p:spPr>
          <a:xfrm>
            <a:off x="1143000" y="3602038"/>
            <a:ext cx="6858000" cy="1655762"/>
          </a:xfrm>
          <a:prstGeom prst="rect">
            <a:avLst/>
          </a:prstGeom>
          <a:noFill/>
          <a:ln>
            <a:noFill/>
          </a:ln>
        </p:spPr>
        <p:txBody>
          <a:bodyPr spcFirstLastPara="1"/>
          <a:lstStyle>
            <a:lvl1pPr marR="0" lvl="0" algn="ctr"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4A74C73E-21BB-4123-97F3-1C17BA7DC760}"/>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CEA5E4D0-7AE4-4DFD-B58B-074E240B2566}"/>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54D7E744-BED0-4021-A57D-9D45038EF953}"/>
              </a:ext>
            </a:extLst>
          </p:cNvPr>
          <p:cNvSpPr txBox="1">
            <a:spLocks noGrp="1" noChangeArrowheads="1"/>
          </p:cNvSpPr>
          <p:nvPr>
            <p:ph type="sldNum" idx="13"/>
          </p:nvPr>
        </p:nvSpPr>
        <p:spPr>
          <a:ln/>
        </p:spPr>
        <p:txBody>
          <a:bodyPr/>
          <a:lstStyle>
            <a:lvl1pPr>
              <a:defRPr/>
            </a:lvl1pPr>
          </a:lstStyle>
          <a:p>
            <a:pPr>
              <a:defRPr/>
            </a:pPr>
            <a:fld id="{225E235A-6D5E-41D0-85AD-0677BDA29B9B}" type="slidenum">
              <a:rPr lang="en-US" altLang="en-US"/>
              <a:pPr>
                <a:defRPr/>
              </a:pPr>
              <a:t>‹#›</a:t>
            </a:fld>
            <a:endParaRPr lang="en-US" altLang="en-US"/>
          </a:p>
        </p:txBody>
      </p:sp>
    </p:spTree>
    <p:extLst>
      <p:ext uri="{BB962C8B-B14F-4D97-AF65-F5344CB8AC3E}">
        <p14:creationId xmlns:p14="http://schemas.microsoft.com/office/powerpoint/2010/main" val="2625431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9" name="Google Shape;19;p3"/>
          <p:cNvSpPr txBox="1">
            <a:spLocks noGrp="1"/>
          </p:cNvSpPr>
          <p:nvPr>
            <p:ph type="body" idx="1"/>
          </p:nvPr>
        </p:nvSpPr>
        <p:spPr>
          <a:xfrm>
            <a:off x="628650" y="1825625"/>
            <a:ext cx="7886700" cy="435133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32E54D5A-341B-431A-BA38-B5CA66C0CEB9}"/>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D1533304-26E2-4033-9D2B-4B194D43F7D8}"/>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28E45FFE-9B5F-4EF7-9834-4F7604D9115E}"/>
              </a:ext>
            </a:extLst>
          </p:cNvPr>
          <p:cNvSpPr txBox="1">
            <a:spLocks noGrp="1" noChangeArrowheads="1"/>
          </p:cNvSpPr>
          <p:nvPr>
            <p:ph type="sldNum" idx="13"/>
          </p:nvPr>
        </p:nvSpPr>
        <p:spPr>
          <a:ln/>
        </p:spPr>
        <p:txBody>
          <a:bodyPr/>
          <a:lstStyle>
            <a:lvl1pPr>
              <a:defRPr/>
            </a:lvl1pPr>
          </a:lstStyle>
          <a:p>
            <a:pPr>
              <a:defRPr/>
            </a:pPr>
            <a:fld id="{C41A99FE-C769-451D-A753-5C1D2F86C26D}" type="slidenum">
              <a:rPr lang="en-US" altLang="en-US"/>
              <a:pPr>
                <a:defRPr/>
              </a:pPr>
              <a:t>‹#›</a:t>
            </a:fld>
            <a:endParaRPr lang="en-US" altLang="en-US"/>
          </a:p>
        </p:txBody>
      </p:sp>
    </p:spTree>
    <p:extLst>
      <p:ext uri="{BB962C8B-B14F-4D97-AF65-F5344CB8AC3E}">
        <p14:creationId xmlns:p14="http://schemas.microsoft.com/office/powerpoint/2010/main" val="194233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5" name="Google Shape;25;p4"/>
          <p:cNvSpPr txBox="1">
            <a:spLocks noGrp="1"/>
          </p:cNvSpPr>
          <p:nvPr>
            <p:ph type="body" idx="1"/>
          </p:nvPr>
        </p:nvSpPr>
        <p:spPr>
          <a:xfrm>
            <a:off x="628650" y="1825625"/>
            <a:ext cx="3886200" cy="435133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4629150" y="1825625"/>
            <a:ext cx="3886200" cy="435133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56B43AF2-93AF-480C-B299-204BA6D15B81}"/>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27528F02-F7A8-4A62-A1AC-BE1141D70156}"/>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290378E2-8B06-4DEA-85B5-D419FBF549DF}"/>
              </a:ext>
            </a:extLst>
          </p:cNvPr>
          <p:cNvSpPr txBox="1">
            <a:spLocks noGrp="1" noChangeArrowheads="1"/>
          </p:cNvSpPr>
          <p:nvPr>
            <p:ph type="sldNum" idx="13"/>
          </p:nvPr>
        </p:nvSpPr>
        <p:spPr>
          <a:ln/>
        </p:spPr>
        <p:txBody>
          <a:bodyPr/>
          <a:lstStyle>
            <a:lvl1pPr>
              <a:defRPr/>
            </a:lvl1pPr>
          </a:lstStyle>
          <a:p>
            <a:pPr>
              <a:defRPr/>
            </a:pPr>
            <a:fld id="{95C35731-2B56-4330-947E-F7939C7AD54B}" type="slidenum">
              <a:rPr lang="en-US" altLang="en-US"/>
              <a:pPr>
                <a:defRPr/>
              </a:pPr>
              <a:t>‹#›</a:t>
            </a:fld>
            <a:endParaRPr lang="en-US" altLang="en-US"/>
          </a:p>
        </p:txBody>
      </p:sp>
    </p:spTree>
    <p:extLst>
      <p:ext uri="{BB962C8B-B14F-4D97-AF65-F5344CB8AC3E}">
        <p14:creationId xmlns:p14="http://schemas.microsoft.com/office/powerpoint/2010/main" val="1548350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623888" y="1709739"/>
            <a:ext cx="78867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5" name="Google Shape;45;p7"/>
          <p:cNvSpPr txBox="1">
            <a:spLocks noGrp="1"/>
          </p:cNvSpPr>
          <p:nvPr>
            <p:ph type="body" idx="1"/>
          </p:nvPr>
        </p:nvSpPr>
        <p:spPr>
          <a:xfrm>
            <a:off x="623888" y="4589464"/>
            <a:ext cx="7886700" cy="1500187"/>
          </a:xfrm>
          <a:prstGeom prst="rect">
            <a:avLst/>
          </a:prstGeom>
          <a:noFill/>
          <a:ln>
            <a:noFill/>
          </a:ln>
        </p:spPr>
        <p:txBody>
          <a:bodyPr spcFirstLastPara="1"/>
          <a:lstStyle>
            <a:lvl1pPr marL="342900" marR="0" lvl="0" indent="-171450" algn="l" rtl="0">
              <a:lnSpc>
                <a:spcPct val="90000"/>
              </a:lnSpc>
              <a:spcBef>
                <a:spcPts val="75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1pPr>
            <a:lvl2pPr marL="685800" marR="0" lvl="1" indent="-17145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700" marR="0" lvl="2" indent="-17145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371600" marR="0" lvl="3"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500" marR="0" lvl="4"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400" marR="0" lvl="5"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300" marR="0" lvl="6"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200" marR="0" lvl="7"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100" marR="0" lvl="8"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30CB5D8D-20F7-4C4F-9012-883626EB4CC6}"/>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2384DE6F-A128-4B73-97C1-13B16E8BBE70}"/>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62A39C36-2690-416C-AB42-B76FC701FC00}"/>
              </a:ext>
            </a:extLst>
          </p:cNvPr>
          <p:cNvSpPr txBox="1">
            <a:spLocks noGrp="1" noChangeArrowheads="1"/>
          </p:cNvSpPr>
          <p:nvPr>
            <p:ph type="sldNum" idx="13"/>
          </p:nvPr>
        </p:nvSpPr>
        <p:spPr>
          <a:ln/>
        </p:spPr>
        <p:txBody>
          <a:bodyPr/>
          <a:lstStyle>
            <a:lvl1pPr>
              <a:defRPr/>
            </a:lvl1pPr>
          </a:lstStyle>
          <a:p>
            <a:pPr>
              <a:defRPr/>
            </a:pPr>
            <a:fld id="{4034F37E-6776-4272-88C7-B951BDD8050C}" type="slidenum">
              <a:rPr lang="en-US" altLang="en-US"/>
              <a:pPr>
                <a:defRPr/>
              </a:pPr>
              <a:t>‹#›</a:t>
            </a:fld>
            <a:endParaRPr lang="en-US" altLang="en-US"/>
          </a:p>
        </p:txBody>
      </p:sp>
    </p:spTree>
    <p:extLst>
      <p:ext uri="{BB962C8B-B14F-4D97-AF65-F5344CB8AC3E}">
        <p14:creationId xmlns:p14="http://schemas.microsoft.com/office/powerpoint/2010/main" val="1471725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 name="Google Shape;8;p1">
            <a:extLst>
              <a:ext uri="{FF2B5EF4-FFF2-40B4-BE49-F238E27FC236}">
                <a16:creationId xmlns:a16="http://schemas.microsoft.com/office/drawing/2014/main" id="{0DA7B90E-CF95-4257-86F2-C786C985615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4" name="Google Shape;9;p1">
            <a:extLst>
              <a:ext uri="{FF2B5EF4-FFF2-40B4-BE49-F238E27FC236}">
                <a16:creationId xmlns:a16="http://schemas.microsoft.com/office/drawing/2014/main" id="{8D5ACF89-79BA-417F-938B-CD345C6B531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5" name="Google Shape;10;p1">
            <a:extLst>
              <a:ext uri="{FF2B5EF4-FFF2-40B4-BE49-F238E27FC236}">
                <a16:creationId xmlns:a16="http://schemas.microsoft.com/office/drawing/2014/main" id="{18BABA6C-A4F0-44B3-952D-AB1A51EDA6EB}"/>
              </a:ext>
            </a:extLst>
          </p:cNvPr>
          <p:cNvSpPr txBox="1">
            <a:spLocks noGrp="1" noChangeArrowheads="1"/>
          </p:cNvSpPr>
          <p:nvPr>
            <p:ph type="sldNum" idx="13"/>
          </p:nvPr>
        </p:nvSpPr>
        <p:spPr>
          <a:ln/>
        </p:spPr>
        <p:txBody>
          <a:bodyPr/>
          <a:lstStyle>
            <a:lvl1pPr>
              <a:defRPr/>
            </a:lvl1pPr>
          </a:lstStyle>
          <a:p>
            <a:pPr>
              <a:defRPr/>
            </a:pPr>
            <a:fld id="{16EE906F-E4F2-4CF5-B498-FFBFEF82C155}" type="slidenum">
              <a:rPr lang="en-US" altLang="en-US"/>
              <a:pPr>
                <a:defRPr/>
              </a:pPr>
              <a:t>‹#›</a:t>
            </a:fld>
            <a:endParaRPr lang="en-US" altLang="en-US"/>
          </a:p>
        </p:txBody>
      </p:sp>
    </p:spTree>
    <p:extLst>
      <p:ext uri="{BB962C8B-B14F-4D97-AF65-F5344CB8AC3E}">
        <p14:creationId xmlns:p14="http://schemas.microsoft.com/office/powerpoint/2010/main" val="492248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457200"/>
            <a:ext cx="2949178"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6" name="Google Shape;56;p9"/>
          <p:cNvSpPr txBox="1">
            <a:spLocks noGrp="1"/>
          </p:cNvSpPr>
          <p:nvPr>
            <p:ph type="body" idx="1"/>
          </p:nvPr>
        </p:nvSpPr>
        <p:spPr>
          <a:xfrm>
            <a:off x="3887391" y="987426"/>
            <a:ext cx="4629150" cy="4873625"/>
          </a:xfrm>
          <a:prstGeom prst="rect">
            <a:avLst/>
          </a:prstGeom>
          <a:noFill/>
          <a:ln>
            <a:noFill/>
          </a:ln>
        </p:spPr>
        <p:txBody>
          <a:bodyPr spcFirstLastPara="1"/>
          <a:lstStyle>
            <a:lvl1pPr marL="342900" marR="0" lvl="0" indent="-323850" algn="l" rtl="0">
              <a:lnSpc>
                <a:spcPct val="90000"/>
              </a:lnSpc>
              <a:spcBef>
                <a:spcPts val="75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90000"/>
              </a:lnSpc>
              <a:spcBef>
                <a:spcPts val="375"/>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629841" y="2057400"/>
            <a:ext cx="2949178" cy="3811588"/>
          </a:xfrm>
          <a:prstGeom prst="rect">
            <a:avLst/>
          </a:prstGeom>
          <a:noFill/>
          <a:ln>
            <a:noFill/>
          </a:ln>
        </p:spPr>
        <p:txBody>
          <a:bodyPr spcFirstLastPara="1"/>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700F25F5-35AF-4706-9BB1-2958981E8387}"/>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D4D5B73D-F690-471B-BF3E-5CB554736B3A}"/>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B8A2F045-E470-4FB6-93E9-657BCDBFB6D6}"/>
              </a:ext>
            </a:extLst>
          </p:cNvPr>
          <p:cNvSpPr txBox="1">
            <a:spLocks noGrp="1" noChangeArrowheads="1"/>
          </p:cNvSpPr>
          <p:nvPr>
            <p:ph type="sldNum" idx="13"/>
          </p:nvPr>
        </p:nvSpPr>
        <p:spPr>
          <a:ln/>
        </p:spPr>
        <p:txBody>
          <a:bodyPr/>
          <a:lstStyle>
            <a:lvl1pPr>
              <a:defRPr/>
            </a:lvl1pPr>
          </a:lstStyle>
          <a:p>
            <a:pPr>
              <a:defRPr/>
            </a:pPr>
            <a:fld id="{4AA0932F-E0F6-498A-9787-5BA7E4810ADA}" type="slidenum">
              <a:rPr lang="en-US" altLang="en-US"/>
              <a:pPr>
                <a:defRPr/>
              </a:pPr>
              <a:t>‹#›</a:t>
            </a:fld>
            <a:endParaRPr lang="en-US" altLang="en-US"/>
          </a:p>
        </p:txBody>
      </p:sp>
    </p:spTree>
    <p:extLst>
      <p:ext uri="{BB962C8B-B14F-4D97-AF65-F5344CB8AC3E}">
        <p14:creationId xmlns:p14="http://schemas.microsoft.com/office/powerpoint/2010/main" val="1637015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457200"/>
            <a:ext cx="2949178"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3" name="Google Shape;63;p10"/>
          <p:cNvSpPr>
            <a:spLocks noGrp="1"/>
          </p:cNvSpPr>
          <p:nvPr>
            <p:ph type="pic" idx="2"/>
          </p:nvPr>
        </p:nvSpPr>
        <p:spPr>
          <a:xfrm>
            <a:off x="3887391" y="987426"/>
            <a:ext cx="4629150" cy="4873625"/>
          </a:xfrm>
          <a:prstGeom prst="rect">
            <a:avLst/>
          </a:prstGeom>
          <a:noFill/>
          <a:ln>
            <a:noFill/>
          </a:ln>
        </p:spPr>
        <p:txBody>
          <a:bodyPr spcFirstLastPara="1"/>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629841" y="2057400"/>
            <a:ext cx="2949178" cy="3811588"/>
          </a:xfrm>
          <a:prstGeom prst="rect">
            <a:avLst/>
          </a:prstGeom>
          <a:noFill/>
          <a:ln>
            <a:noFill/>
          </a:ln>
        </p:spPr>
        <p:txBody>
          <a:bodyPr spcFirstLastPara="1"/>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CC7A8745-7B7C-4F63-8BB1-1A889953CA4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0ADC1D01-6710-4C47-BEE2-4252A2A598F8}"/>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86A550C0-374C-4A4A-998F-CE6ECADFD319}"/>
              </a:ext>
            </a:extLst>
          </p:cNvPr>
          <p:cNvSpPr txBox="1">
            <a:spLocks noGrp="1" noChangeArrowheads="1"/>
          </p:cNvSpPr>
          <p:nvPr>
            <p:ph type="sldNum" idx="13"/>
          </p:nvPr>
        </p:nvSpPr>
        <p:spPr>
          <a:ln/>
        </p:spPr>
        <p:txBody>
          <a:bodyPr/>
          <a:lstStyle>
            <a:lvl1pPr>
              <a:defRPr/>
            </a:lvl1pPr>
          </a:lstStyle>
          <a:p>
            <a:pPr>
              <a:defRPr/>
            </a:pPr>
            <a:fld id="{BE1DE6CF-36E2-444F-8022-B8D6308C7255}" type="slidenum">
              <a:rPr lang="en-US" altLang="en-US"/>
              <a:pPr>
                <a:defRPr/>
              </a:pPr>
              <a:t>‹#›</a:t>
            </a:fld>
            <a:endParaRPr lang="en-US" altLang="en-US"/>
          </a:p>
        </p:txBody>
      </p:sp>
    </p:spTree>
    <p:extLst>
      <p:ext uri="{BB962C8B-B14F-4D97-AF65-F5344CB8AC3E}">
        <p14:creationId xmlns:p14="http://schemas.microsoft.com/office/powerpoint/2010/main" val="1575665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FABB2E46-68FE-4947-8F36-A615D17D2370}"/>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7876FF70-04AE-451E-98C5-62EDE489D96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8962BC96-9684-4AC2-8A2F-37593E1C2EA4}"/>
              </a:ext>
            </a:extLst>
          </p:cNvPr>
          <p:cNvSpPr>
            <a:spLocks noGrp="1" noChangeArrowheads="1"/>
          </p:cNvSpPr>
          <p:nvPr>
            <p:ph type="sldNum" sz="quarter" idx="12"/>
          </p:nvPr>
        </p:nvSpPr>
        <p:spPr/>
        <p:txBody>
          <a:bodyPr/>
          <a:lstStyle>
            <a:lvl1pPr>
              <a:defRPr/>
            </a:lvl1pPr>
          </a:lstStyle>
          <a:p>
            <a:pPr>
              <a:defRPr/>
            </a:pPr>
            <a:fld id="{5E4C8610-012A-432E-A32E-8550FB827976}" type="slidenum">
              <a:rPr lang="en-US" altLang="en-US"/>
              <a:pPr>
                <a:defRPr/>
              </a:pPr>
              <a:t>‹#›</a:t>
            </a:fld>
            <a:endParaRPr lang="en-US" altLang="en-US"/>
          </a:p>
        </p:txBody>
      </p:sp>
    </p:spTree>
    <p:extLst>
      <p:ext uri="{BB962C8B-B14F-4D97-AF65-F5344CB8AC3E}">
        <p14:creationId xmlns:p14="http://schemas.microsoft.com/office/powerpoint/2010/main" val="596137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0" name="Google Shape;70;p11"/>
          <p:cNvSpPr txBox="1">
            <a:spLocks noGrp="1"/>
          </p:cNvSpPr>
          <p:nvPr>
            <p:ph type="body" idx="1"/>
          </p:nvPr>
        </p:nvSpPr>
        <p:spPr>
          <a:xfrm rot="5400000">
            <a:off x="2396331" y="57944"/>
            <a:ext cx="4351338" cy="7886700"/>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72B71C96-D10E-4B4A-B11C-047B1C7F418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56B905A3-4819-4703-8214-897FD75D715E}"/>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5EAA9628-7181-4F33-ADBC-2E59618863AC}"/>
              </a:ext>
            </a:extLst>
          </p:cNvPr>
          <p:cNvSpPr txBox="1">
            <a:spLocks noGrp="1" noChangeArrowheads="1"/>
          </p:cNvSpPr>
          <p:nvPr>
            <p:ph type="sldNum" idx="13"/>
          </p:nvPr>
        </p:nvSpPr>
        <p:spPr>
          <a:ln/>
        </p:spPr>
        <p:txBody>
          <a:bodyPr/>
          <a:lstStyle>
            <a:lvl1pPr>
              <a:defRPr/>
            </a:lvl1pPr>
          </a:lstStyle>
          <a:p>
            <a:pPr>
              <a:defRPr/>
            </a:pPr>
            <a:fld id="{923C128D-676C-4C2E-B8EB-A519F65B6071}" type="slidenum">
              <a:rPr lang="en-US" altLang="en-US"/>
              <a:pPr>
                <a:defRPr/>
              </a:pPr>
              <a:t>‹#›</a:t>
            </a:fld>
            <a:endParaRPr lang="en-US" altLang="en-US"/>
          </a:p>
        </p:txBody>
      </p:sp>
    </p:spTree>
    <p:extLst>
      <p:ext uri="{BB962C8B-B14F-4D97-AF65-F5344CB8AC3E}">
        <p14:creationId xmlns:p14="http://schemas.microsoft.com/office/powerpoint/2010/main" val="368797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623594" y="2285207"/>
            <a:ext cx="5811838" cy="1971675"/>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6" name="Google Shape;76;p12"/>
          <p:cNvSpPr txBox="1">
            <a:spLocks noGrp="1"/>
          </p:cNvSpPr>
          <p:nvPr>
            <p:ph type="body" idx="1"/>
          </p:nvPr>
        </p:nvSpPr>
        <p:spPr>
          <a:xfrm rot="5400000">
            <a:off x="623094" y="370682"/>
            <a:ext cx="5811838" cy="5800725"/>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6697F1BC-ECAE-4EB2-9C6D-AE570862E56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FE30E081-FD4B-4330-A96E-27361D7DC210}"/>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18C96CB6-6AB9-451C-9A7D-54F5016D2133}"/>
              </a:ext>
            </a:extLst>
          </p:cNvPr>
          <p:cNvSpPr txBox="1">
            <a:spLocks noGrp="1" noChangeArrowheads="1"/>
          </p:cNvSpPr>
          <p:nvPr>
            <p:ph type="sldNum" idx="13"/>
          </p:nvPr>
        </p:nvSpPr>
        <p:spPr>
          <a:ln/>
        </p:spPr>
        <p:txBody>
          <a:bodyPr/>
          <a:lstStyle>
            <a:lvl1pPr>
              <a:defRPr/>
            </a:lvl1pPr>
          </a:lstStyle>
          <a:p>
            <a:pPr>
              <a:defRPr/>
            </a:pPr>
            <a:fld id="{0B422DC6-7D99-4CF8-80D1-D494E71DEAB0}" type="slidenum">
              <a:rPr lang="en-US" altLang="en-US"/>
              <a:pPr>
                <a:defRPr/>
              </a:pPr>
              <a:t>‹#›</a:t>
            </a:fld>
            <a:endParaRPr lang="en-US" altLang="en-US"/>
          </a:p>
        </p:txBody>
      </p:sp>
    </p:spTree>
    <p:extLst>
      <p:ext uri="{BB962C8B-B14F-4D97-AF65-F5344CB8AC3E}">
        <p14:creationId xmlns:p14="http://schemas.microsoft.com/office/powerpoint/2010/main" val="1267261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29841"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2" name="Google Shape;32;p5"/>
          <p:cNvSpPr txBox="1">
            <a:spLocks noGrp="1"/>
          </p:cNvSpPr>
          <p:nvPr>
            <p:ph type="body" idx="1"/>
          </p:nvPr>
        </p:nvSpPr>
        <p:spPr>
          <a:xfrm>
            <a:off x="629842" y="1681163"/>
            <a:ext cx="3868340" cy="823912"/>
          </a:xfrm>
          <a:prstGeom prst="rect">
            <a:avLst/>
          </a:prstGeom>
          <a:noFill/>
          <a:ln>
            <a:noFill/>
          </a:ln>
        </p:spPr>
        <p:txBody>
          <a:bodyPr spcFirstLastPara="1" anchor="b"/>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629842" y="2505075"/>
            <a:ext cx="3868340" cy="368458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3"/>
          </p:nvPr>
        </p:nvSpPr>
        <p:spPr>
          <a:xfrm>
            <a:off x="4629150" y="1681163"/>
            <a:ext cx="3887391" cy="823912"/>
          </a:xfrm>
          <a:prstGeom prst="rect">
            <a:avLst/>
          </a:prstGeom>
          <a:noFill/>
          <a:ln>
            <a:noFill/>
          </a:ln>
        </p:spPr>
        <p:txBody>
          <a:bodyPr spcFirstLastPara="1" anchor="b"/>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4"/>
          </p:nvPr>
        </p:nvSpPr>
        <p:spPr>
          <a:xfrm>
            <a:off x="4629150" y="2505075"/>
            <a:ext cx="3887391" cy="368458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8;p1">
            <a:extLst>
              <a:ext uri="{FF2B5EF4-FFF2-40B4-BE49-F238E27FC236}">
                <a16:creationId xmlns:a16="http://schemas.microsoft.com/office/drawing/2014/main" id="{623EF3AA-B283-4F21-9D83-C8D2AA51B05A}"/>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8" name="Google Shape;9;p1">
            <a:extLst>
              <a:ext uri="{FF2B5EF4-FFF2-40B4-BE49-F238E27FC236}">
                <a16:creationId xmlns:a16="http://schemas.microsoft.com/office/drawing/2014/main" id="{370103A1-DEE6-4978-8ED9-CD670E8FE4BE}"/>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9" name="Google Shape;10;p1">
            <a:extLst>
              <a:ext uri="{FF2B5EF4-FFF2-40B4-BE49-F238E27FC236}">
                <a16:creationId xmlns:a16="http://schemas.microsoft.com/office/drawing/2014/main" id="{91343CAC-39F5-407A-BFA1-55907BB0ABD2}"/>
              </a:ext>
            </a:extLst>
          </p:cNvPr>
          <p:cNvSpPr txBox="1">
            <a:spLocks noGrp="1" noChangeArrowheads="1"/>
          </p:cNvSpPr>
          <p:nvPr>
            <p:ph type="sldNum" idx="13"/>
          </p:nvPr>
        </p:nvSpPr>
        <p:spPr>
          <a:ln/>
        </p:spPr>
        <p:txBody>
          <a:bodyPr/>
          <a:lstStyle>
            <a:lvl1pPr>
              <a:defRPr/>
            </a:lvl1pPr>
          </a:lstStyle>
          <a:p>
            <a:pPr>
              <a:defRPr/>
            </a:pPr>
            <a:fld id="{92BF1772-CCC6-4B89-BF9B-7AAEC684FCDA}" type="slidenum">
              <a:rPr lang="en-US" altLang="en-US"/>
              <a:pPr>
                <a:defRPr/>
              </a:pPr>
              <a:t>‹#›</a:t>
            </a:fld>
            <a:endParaRPr lang="en-US" altLang="en-US"/>
          </a:p>
        </p:txBody>
      </p:sp>
    </p:spTree>
    <p:extLst>
      <p:ext uri="{BB962C8B-B14F-4D97-AF65-F5344CB8AC3E}">
        <p14:creationId xmlns:p14="http://schemas.microsoft.com/office/powerpoint/2010/main" val="1700788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A36265-D3CC-4CAD-9FA4-F5966DAA6962}"/>
              </a:ext>
            </a:extLst>
          </p:cNvPr>
          <p:cNvSpPr>
            <a:spLocks noGrp="1"/>
          </p:cNvSpPr>
          <p:nvPr>
            <p:ph type="dt" sz="half" idx="10"/>
          </p:nvPr>
        </p:nvSpPr>
        <p:spPr/>
        <p:txBody>
          <a:bodyPr/>
          <a:lstStyle>
            <a:lvl1pPr>
              <a:defRPr/>
            </a:lvl1pPr>
          </a:lstStyle>
          <a:p>
            <a:pPr>
              <a:defRPr/>
            </a:pPr>
            <a:fld id="{11D6AFAD-5182-48B4-B691-FFBCB5A8F711}" type="datetimeFigureOut">
              <a:rPr lang="en-US"/>
              <a:pPr>
                <a:defRPr/>
              </a:pPr>
              <a:t>1/5/2021</a:t>
            </a:fld>
            <a:endParaRPr lang="en-US"/>
          </a:p>
        </p:txBody>
      </p:sp>
      <p:sp>
        <p:nvSpPr>
          <p:cNvPr id="5" name="Footer Placeholder 4">
            <a:extLst>
              <a:ext uri="{FF2B5EF4-FFF2-40B4-BE49-F238E27FC236}">
                <a16:creationId xmlns:a16="http://schemas.microsoft.com/office/drawing/2014/main" id="{5A96C001-737B-460F-8CAE-F697063EC8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A5F6FA-95D6-4654-B7E3-F6FA8E4C22F5}"/>
              </a:ext>
            </a:extLst>
          </p:cNvPr>
          <p:cNvSpPr>
            <a:spLocks noGrp="1"/>
          </p:cNvSpPr>
          <p:nvPr>
            <p:ph type="sldNum" sz="quarter" idx="12"/>
          </p:nvPr>
        </p:nvSpPr>
        <p:spPr/>
        <p:txBody>
          <a:bodyPr/>
          <a:lstStyle>
            <a:lvl1pPr>
              <a:defRPr/>
            </a:lvl1pPr>
          </a:lstStyle>
          <a:p>
            <a:pPr>
              <a:defRPr/>
            </a:pPr>
            <a:fld id="{7043DB3C-1A63-402A-95F2-DA880ADF17E4}" type="slidenum">
              <a:rPr lang="en-US"/>
              <a:pPr>
                <a:defRPr/>
              </a:pPr>
              <a:t>‹#›</a:t>
            </a:fld>
            <a:endParaRPr lang="en-US"/>
          </a:p>
        </p:txBody>
      </p:sp>
    </p:spTree>
    <p:extLst>
      <p:ext uri="{BB962C8B-B14F-4D97-AF65-F5344CB8AC3E}">
        <p14:creationId xmlns:p14="http://schemas.microsoft.com/office/powerpoint/2010/main" val="121726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D2C61-71BB-4B98-9A8B-3BD077F542BF}"/>
              </a:ext>
            </a:extLst>
          </p:cNvPr>
          <p:cNvSpPr>
            <a:spLocks noGrp="1"/>
          </p:cNvSpPr>
          <p:nvPr>
            <p:ph type="dt" sz="half" idx="10"/>
          </p:nvPr>
        </p:nvSpPr>
        <p:spPr/>
        <p:txBody>
          <a:bodyPr/>
          <a:lstStyle>
            <a:lvl1pPr>
              <a:defRPr/>
            </a:lvl1pPr>
          </a:lstStyle>
          <a:p>
            <a:pPr>
              <a:defRPr/>
            </a:pPr>
            <a:fld id="{7C2D7105-6A2F-460E-80E2-40E61358CDC3}" type="datetimeFigureOut">
              <a:rPr lang="en-US"/>
              <a:pPr>
                <a:defRPr/>
              </a:pPr>
              <a:t>1/5/2021</a:t>
            </a:fld>
            <a:endParaRPr lang="en-US"/>
          </a:p>
        </p:txBody>
      </p:sp>
      <p:sp>
        <p:nvSpPr>
          <p:cNvPr id="5" name="Footer Placeholder 4">
            <a:extLst>
              <a:ext uri="{FF2B5EF4-FFF2-40B4-BE49-F238E27FC236}">
                <a16:creationId xmlns:a16="http://schemas.microsoft.com/office/drawing/2014/main" id="{7339A186-D687-47B4-9DCF-9413CE0D0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E2C781-17E7-4A06-AD24-76EC2513A790}"/>
              </a:ext>
            </a:extLst>
          </p:cNvPr>
          <p:cNvSpPr>
            <a:spLocks noGrp="1"/>
          </p:cNvSpPr>
          <p:nvPr>
            <p:ph type="sldNum" sz="quarter" idx="12"/>
          </p:nvPr>
        </p:nvSpPr>
        <p:spPr/>
        <p:txBody>
          <a:bodyPr/>
          <a:lstStyle>
            <a:lvl1pPr>
              <a:defRPr/>
            </a:lvl1pPr>
          </a:lstStyle>
          <a:p>
            <a:pPr>
              <a:defRPr/>
            </a:pPr>
            <a:fld id="{CC9C98A9-0876-47D4-A440-FCB0565DF061}" type="slidenum">
              <a:rPr lang="en-US"/>
              <a:pPr>
                <a:defRPr/>
              </a:pPr>
              <a:t>‹#›</a:t>
            </a:fld>
            <a:endParaRPr lang="en-US"/>
          </a:p>
        </p:txBody>
      </p:sp>
    </p:spTree>
    <p:extLst>
      <p:ext uri="{BB962C8B-B14F-4D97-AF65-F5344CB8AC3E}">
        <p14:creationId xmlns:p14="http://schemas.microsoft.com/office/powerpoint/2010/main" val="1532158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B9620-D02D-49A7-9318-0B77DB93BBD5}"/>
              </a:ext>
            </a:extLst>
          </p:cNvPr>
          <p:cNvSpPr>
            <a:spLocks noGrp="1"/>
          </p:cNvSpPr>
          <p:nvPr>
            <p:ph type="dt" sz="half" idx="10"/>
          </p:nvPr>
        </p:nvSpPr>
        <p:spPr/>
        <p:txBody>
          <a:bodyPr/>
          <a:lstStyle>
            <a:lvl1pPr>
              <a:defRPr/>
            </a:lvl1pPr>
          </a:lstStyle>
          <a:p>
            <a:pPr>
              <a:defRPr/>
            </a:pPr>
            <a:fld id="{E42E8A6E-B097-40DA-B8B2-9DA76888EE29}" type="datetimeFigureOut">
              <a:rPr lang="en-US"/>
              <a:pPr>
                <a:defRPr/>
              </a:pPr>
              <a:t>1/5/2021</a:t>
            </a:fld>
            <a:endParaRPr lang="en-US"/>
          </a:p>
        </p:txBody>
      </p:sp>
      <p:sp>
        <p:nvSpPr>
          <p:cNvPr id="5" name="Footer Placeholder 4">
            <a:extLst>
              <a:ext uri="{FF2B5EF4-FFF2-40B4-BE49-F238E27FC236}">
                <a16:creationId xmlns:a16="http://schemas.microsoft.com/office/drawing/2014/main" id="{A436FD28-5E69-4A04-99B1-ED28AF56B7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67CAE8-34FA-4D03-84A5-C564615086C6}"/>
              </a:ext>
            </a:extLst>
          </p:cNvPr>
          <p:cNvSpPr>
            <a:spLocks noGrp="1"/>
          </p:cNvSpPr>
          <p:nvPr>
            <p:ph type="sldNum" sz="quarter" idx="12"/>
          </p:nvPr>
        </p:nvSpPr>
        <p:spPr/>
        <p:txBody>
          <a:bodyPr/>
          <a:lstStyle>
            <a:lvl1pPr>
              <a:defRPr/>
            </a:lvl1pPr>
          </a:lstStyle>
          <a:p>
            <a:pPr>
              <a:defRPr/>
            </a:pPr>
            <a:fld id="{8F2F6449-8B1D-4EEA-AB52-E61CF2A4C425}" type="slidenum">
              <a:rPr lang="en-US"/>
              <a:pPr>
                <a:defRPr/>
              </a:pPr>
              <a:t>‹#›</a:t>
            </a:fld>
            <a:endParaRPr lang="en-US"/>
          </a:p>
        </p:txBody>
      </p:sp>
    </p:spTree>
    <p:extLst>
      <p:ext uri="{BB962C8B-B14F-4D97-AF65-F5344CB8AC3E}">
        <p14:creationId xmlns:p14="http://schemas.microsoft.com/office/powerpoint/2010/main" val="364342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CE57D41-88CE-4B37-A783-99EB6BCF0576}"/>
              </a:ext>
            </a:extLst>
          </p:cNvPr>
          <p:cNvSpPr>
            <a:spLocks noGrp="1"/>
          </p:cNvSpPr>
          <p:nvPr>
            <p:ph type="dt" sz="half" idx="10"/>
          </p:nvPr>
        </p:nvSpPr>
        <p:spPr/>
        <p:txBody>
          <a:bodyPr/>
          <a:lstStyle>
            <a:lvl1pPr>
              <a:defRPr/>
            </a:lvl1pPr>
          </a:lstStyle>
          <a:p>
            <a:pPr>
              <a:defRPr/>
            </a:pPr>
            <a:fld id="{2275CBBB-B0E7-442C-9641-1D4A453B198C}" type="datetimeFigureOut">
              <a:rPr lang="en-US"/>
              <a:pPr>
                <a:defRPr/>
              </a:pPr>
              <a:t>1/5/2021</a:t>
            </a:fld>
            <a:endParaRPr lang="en-US"/>
          </a:p>
        </p:txBody>
      </p:sp>
      <p:sp>
        <p:nvSpPr>
          <p:cNvPr id="6" name="Footer Placeholder 4">
            <a:extLst>
              <a:ext uri="{FF2B5EF4-FFF2-40B4-BE49-F238E27FC236}">
                <a16:creationId xmlns:a16="http://schemas.microsoft.com/office/drawing/2014/main" id="{055F8275-1CFB-4351-9B8C-1F172E219A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0375F96-4836-4C6E-AB16-E4A9D9ACD6A6}"/>
              </a:ext>
            </a:extLst>
          </p:cNvPr>
          <p:cNvSpPr>
            <a:spLocks noGrp="1"/>
          </p:cNvSpPr>
          <p:nvPr>
            <p:ph type="sldNum" sz="quarter" idx="12"/>
          </p:nvPr>
        </p:nvSpPr>
        <p:spPr/>
        <p:txBody>
          <a:bodyPr/>
          <a:lstStyle>
            <a:lvl1pPr>
              <a:defRPr/>
            </a:lvl1pPr>
          </a:lstStyle>
          <a:p>
            <a:pPr>
              <a:defRPr/>
            </a:pPr>
            <a:fld id="{A545D968-E5BE-428C-901C-F93A7921FA51}" type="slidenum">
              <a:rPr lang="en-US"/>
              <a:pPr>
                <a:defRPr/>
              </a:pPr>
              <a:t>‹#›</a:t>
            </a:fld>
            <a:endParaRPr lang="en-US"/>
          </a:p>
        </p:txBody>
      </p:sp>
    </p:spTree>
    <p:extLst>
      <p:ext uri="{BB962C8B-B14F-4D97-AF65-F5344CB8AC3E}">
        <p14:creationId xmlns:p14="http://schemas.microsoft.com/office/powerpoint/2010/main" val="758229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46BBF20-FC0F-4316-AA45-567AF38A4B87}"/>
              </a:ext>
            </a:extLst>
          </p:cNvPr>
          <p:cNvSpPr>
            <a:spLocks noGrp="1"/>
          </p:cNvSpPr>
          <p:nvPr>
            <p:ph type="dt" sz="half" idx="10"/>
          </p:nvPr>
        </p:nvSpPr>
        <p:spPr/>
        <p:txBody>
          <a:bodyPr/>
          <a:lstStyle>
            <a:lvl1pPr>
              <a:defRPr/>
            </a:lvl1pPr>
          </a:lstStyle>
          <a:p>
            <a:pPr>
              <a:defRPr/>
            </a:pPr>
            <a:fld id="{E6DF9BAF-04F8-434B-903A-B510D1DD8C8D}" type="datetimeFigureOut">
              <a:rPr lang="en-US"/>
              <a:pPr>
                <a:defRPr/>
              </a:pPr>
              <a:t>1/5/2021</a:t>
            </a:fld>
            <a:endParaRPr lang="en-US"/>
          </a:p>
        </p:txBody>
      </p:sp>
      <p:sp>
        <p:nvSpPr>
          <p:cNvPr id="8" name="Footer Placeholder 4">
            <a:extLst>
              <a:ext uri="{FF2B5EF4-FFF2-40B4-BE49-F238E27FC236}">
                <a16:creationId xmlns:a16="http://schemas.microsoft.com/office/drawing/2014/main" id="{D00143A3-FD10-49CD-9C8C-E06827A88F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6D82FC2-322D-4339-AA76-F03F886791C9}"/>
              </a:ext>
            </a:extLst>
          </p:cNvPr>
          <p:cNvSpPr>
            <a:spLocks noGrp="1"/>
          </p:cNvSpPr>
          <p:nvPr>
            <p:ph type="sldNum" sz="quarter" idx="12"/>
          </p:nvPr>
        </p:nvSpPr>
        <p:spPr/>
        <p:txBody>
          <a:bodyPr/>
          <a:lstStyle>
            <a:lvl1pPr>
              <a:defRPr/>
            </a:lvl1pPr>
          </a:lstStyle>
          <a:p>
            <a:pPr>
              <a:defRPr/>
            </a:pPr>
            <a:fld id="{3A4525AB-FA89-4E6F-A704-7D9A8A25D1DD}" type="slidenum">
              <a:rPr lang="en-US"/>
              <a:pPr>
                <a:defRPr/>
              </a:pPr>
              <a:t>‹#›</a:t>
            </a:fld>
            <a:endParaRPr lang="en-US"/>
          </a:p>
        </p:txBody>
      </p:sp>
    </p:spTree>
    <p:extLst>
      <p:ext uri="{BB962C8B-B14F-4D97-AF65-F5344CB8AC3E}">
        <p14:creationId xmlns:p14="http://schemas.microsoft.com/office/powerpoint/2010/main" val="1970630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98B9D2-252F-4D86-9177-AA192F053BE9}"/>
              </a:ext>
            </a:extLst>
          </p:cNvPr>
          <p:cNvSpPr>
            <a:spLocks noGrp="1"/>
          </p:cNvSpPr>
          <p:nvPr>
            <p:ph type="dt" sz="half" idx="10"/>
          </p:nvPr>
        </p:nvSpPr>
        <p:spPr/>
        <p:txBody>
          <a:bodyPr/>
          <a:lstStyle>
            <a:lvl1pPr>
              <a:defRPr/>
            </a:lvl1pPr>
          </a:lstStyle>
          <a:p>
            <a:pPr>
              <a:defRPr/>
            </a:pPr>
            <a:fld id="{FDEF6A82-21DB-4AE2-AE7D-36387AB7E3A8}" type="datetimeFigureOut">
              <a:rPr lang="en-US"/>
              <a:pPr>
                <a:defRPr/>
              </a:pPr>
              <a:t>1/5/2021</a:t>
            </a:fld>
            <a:endParaRPr lang="en-US"/>
          </a:p>
        </p:txBody>
      </p:sp>
      <p:sp>
        <p:nvSpPr>
          <p:cNvPr id="4" name="Footer Placeholder 4">
            <a:extLst>
              <a:ext uri="{FF2B5EF4-FFF2-40B4-BE49-F238E27FC236}">
                <a16:creationId xmlns:a16="http://schemas.microsoft.com/office/drawing/2014/main" id="{3ABD5EF6-8577-46DB-96E9-3BF71407B59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3D3F45A-6EA8-443F-B779-69354102700E}"/>
              </a:ext>
            </a:extLst>
          </p:cNvPr>
          <p:cNvSpPr>
            <a:spLocks noGrp="1"/>
          </p:cNvSpPr>
          <p:nvPr>
            <p:ph type="sldNum" sz="quarter" idx="12"/>
          </p:nvPr>
        </p:nvSpPr>
        <p:spPr/>
        <p:txBody>
          <a:bodyPr/>
          <a:lstStyle>
            <a:lvl1pPr>
              <a:defRPr/>
            </a:lvl1pPr>
          </a:lstStyle>
          <a:p>
            <a:pPr>
              <a:defRPr/>
            </a:pPr>
            <a:fld id="{400C01BB-1734-40C1-AF4F-2CBF418B516A}" type="slidenum">
              <a:rPr lang="en-US"/>
              <a:pPr>
                <a:defRPr/>
              </a:pPr>
              <a:t>‹#›</a:t>
            </a:fld>
            <a:endParaRPr lang="en-US"/>
          </a:p>
        </p:txBody>
      </p:sp>
    </p:spTree>
    <p:extLst>
      <p:ext uri="{BB962C8B-B14F-4D97-AF65-F5344CB8AC3E}">
        <p14:creationId xmlns:p14="http://schemas.microsoft.com/office/powerpoint/2010/main" val="453865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99AB632-7BBC-4FA0-A229-72121785BD4F}"/>
              </a:ext>
            </a:extLst>
          </p:cNvPr>
          <p:cNvSpPr>
            <a:spLocks noGrp="1"/>
          </p:cNvSpPr>
          <p:nvPr>
            <p:ph type="dt" sz="half" idx="10"/>
          </p:nvPr>
        </p:nvSpPr>
        <p:spPr/>
        <p:txBody>
          <a:bodyPr/>
          <a:lstStyle>
            <a:lvl1pPr>
              <a:defRPr/>
            </a:lvl1pPr>
          </a:lstStyle>
          <a:p>
            <a:pPr>
              <a:defRPr/>
            </a:pPr>
            <a:fld id="{2F93C792-3A03-4785-8C8A-900C1CD35840}" type="datetimeFigureOut">
              <a:rPr lang="en-US"/>
              <a:pPr>
                <a:defRPr/>
              </a:pPr>
              <a:t>1/5/2021</a:t>
            </a:fld>
            <a:endParaRPr lang="en-US"/>
          </a:p>
        </p:txBody>
      </p:sp>
      <p:sp>
        <p:nvSpPr>
          <p:cNvPr id="3" name="Footer Placeholder 4">
            <a:extLst>
              <a:ext uri="{FF2B5EF4-FFF2-40B4-BE49-F238E27FC236}">
                <a16:creationId xmlns:a16="http://schemas.microsoft.com/office/drawing/2014/main" id="{1F0FFBBE-55E8-43D2-A4C6-1A392F8B6A7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5581B7D-B4ED-4337-8E81-829253CA5D5D}"/>
              </a:ext>
            </a:extLst>
          </p:cNvPr>
          <p:cNvSpPr>
            <a:spLocks noGrp="1"/>
          </p:cNvSpPr>
          <p:nvPr>
            <p:ph type="sldNum" sz="quarter" idx="12"/>
          </p:nvPr>
        </p:nvSpPr>
        <p:spPr/>
        <p:txBody>
          <a:bodyPr/>
          <a:lstStyle>
            <a:lvl1pPr>
              <a:defRPr/>
            </a:lvl1pPr>
          </a:lstStyle>
          <a:p>
            <a:pPr>
              <a:defRPr/>
            </a:pPr>
            <a:fld id="{6BCD675E-29A7-4D0D-B51B-FE8B195C3666}" type="slidenum">
              <a:rPr lang="en-US"/>
              <a:pPr>
                <a:defRPr/>
              </a:pPr>
              <a:t>‹#›</a:t>
            </a:fld>
            <a:endParaRPr lang="en-US"/>
          </a:p>
        </p:txBody>
      </p:sp>
    </p:spTree>
    <p:extLst>
      <p:ext uri="{BB962C8B-B14F-4D97-AF65-F5344CB8AC3E}">
        <p14:creationId xmlns:p14="http://schemas.microsoft.com/office/powerpoint/2010/main" val="7175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F613846C-6B09-459A-9593-FE8BA45C818C}"/>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FD80E482-8021-47FD-AB37-503E6C17702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BADC409-F819-40C1-AEFF-0419673AA13E}"/>
              </a:ext>
            </a:extLst>
          </p:cNvPr>
          <p:cNvSpPr>
            <a:spLocks noGrp="1" noChangeArrowheads="1"/>
          </p:cNvSpPr>
          <p:nvPr>
            <p:ph type="sldNum" sz="quarter" idx="12"/>
          </p:nvPr>
        </p:nvSpPr>
        <p:spPr/>
        <p:txBody>
          <a:bodyPr/>
          <a:lstStyle>
            <a:lvl1pPr>
              <a:defRPr/>
            </a:lvl1pPr>
          </a:lstStyle>
          <a:p>
            <a:pPr>
              <a:defRPr/>
            </a:pPr>
            <a:fld id="{9D5B0CBB-0BD4-4D26-ACD6-CB60AC36EC0F}" type="slidenum">
              <a:rPr lang="en-US" altLang="en-US"/>
              <a:pPr>
                <a:defRPr/>
              </a:pPr>
              <a:t>‹#›</a:t>
            </a:fld>
            <a:endParaRPr lang="en-US" altLang="en-US"/>
          </a:p>
        </p:txBody>
      </p:sp>
    </p:spTree>
    <p:extLst>
      <p:ext uri="{BB962C8B-B14F-4D97-AF65-F5344CB8AC3E}">
        <p14:creationId xmlns:p14="http://schemas.microsoft.com/office/powerpoint/2010/main" val="551881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71BCC33-6EC2-4797-824B-814293816E4E}"/>
              </a:ext>
            </a:extLst>
          </p:cNvPr>
          <p:cNvSpPr>
            <a:spLocks noGrp="1"/>
          </p:cNvSpPr>
          <p:nvPr>
            <p:ph type="dt" sz="half" idx="10"/>
          </p:nvPr>
        </p:nvSpPr>
        <p:spPr/>
        <p:txBody>
          <a:bodyPr/>
          <a:lstStyle>
            <a:lvl1pPr>
              <a:defRPr/>
            </a:lvl1pPr>
          </a:lstStyle>
          <a:p>
            <a:pPr>
              <a:defRPr/>
            </a:pPr>
            <a:fld id="{7B93DED3-93E6-4C05-B07B-EE8C81AB0555}" type="datetimeFigureOut">
              <a:rPr lang="en-US"/>
              <a:pPr>
                <a:defRPr/>
              </a:pPr>
              <a:t>1/5/2021</a:t>
            </a:fld>
            <a:endParaRPr lang="en-US"/>
          </a:p>
        </p:txBody>
      </p:sp>
      <p:sp>
        <p:nvSpPr>
          <p:cNvPr id="6" name="Footer Placeholder 4">
            <a:extLst>
              <a:ext uri="{FF2B5EF4-FFF2-40B4-BE49-F238E27FC236}">
                <a16:creationId xmlns:a16="http://schemas.microsoft.com/office/drawing/2014/main" id="{53C9A2C8-8D37-421F-B97B-1190D53AB0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4F3CDC7-8CDB-434A-A4C9-470065443075}"/>
              </a:ext>
            </a:extLst>
          </p:cNvPr>
          <p:cNvSpPr>
            <a:spLocks noGrp="1"/>
          </p:cNvSpPr>
          <p:nvPr>
            <p:ph type="sldNum" sz="quarter" idx="12"/>
          </p:nvPr>
        </p:nvSpPr>
        <p:spPr/>
        <p:txBody>
          <a:bodyPr/>
          <a:lstStyle>
            <a:lvl1pPr>
              <a:defRPr/>
            </a:lvl1pPr>
          </a:lstStyle>
          <a:p>
            <a:pPr>
              <a:defRPr/>
            </a:pPr>
            <a:fld id="{B7778B50-828B-4D14-88CB-7490DED0D08F}" type="slidenum">
              <a:rPr lang="en-US"/>
              <a:pPr>
                <a:defRPr/>
              </a:pPr>
              <a:t>‹#›</a:t>
            </a:fld>
            <a:endParaRPr lang="en-US"/>
          </a:p>
        </p:txBody>
      </p:sp>
    </p:spTree>
    <p:extLst>
      <p:ext uri="{BB962C8B-B14F-4D97-AF65-F5344CB8AC3E}">
        <p14:creationId xmlns:p14="http://schemas.microsoft.com/office/powerpoint/2010/main" val="1186824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AD3AEF3-A431-41BF-8336-449DDF7B887E}"/>
              </a:ext>
            </a:extLst>
          </p:cNvPr>
          <p:cNvSpPr>
            <a:spLocks noGrp="1"/>
          </p:cNvSpPr>
          <p:nvPr>
            <p:ph type="dt" sz="half" idx="10"/>
          </p:nvPr>
        </p:nvSpPr>
        <p:spPr/>
        <p:txBody>
          <a:bodyPr/>
          <a:lstStyle>
            <a:lvl1pPr>
              <a:defRPr/>
            </a:lvl1pPr>
          </a:lstStyle>
          <a:p>
            <a:pPr>
              <a:defRPr/>
            </a:pPr>
            <a:fld id="{57CEEEFF-F4D7-4926-98E0-0EA82F4737E7}" type="datetimeFigureOut">
              <a:rPr lang="en-US"/>
              <a:pPr>
                <a:defRPr/>
              </a:pPr>
              <a:t>1/5/2021</a:t>
            </a:fld>
            <a:endParaRPr lang="en-US"/>
          </a:p>
        </p:txBody>
      </p:sp>
      <p:sp>
        <p:nvSpPr>
          <p:cNvPr id="6" name="Footer Placeholder 4">
            <a:extLst>
              <a:ext uri="{FF2B5EF4-FFF2-40B4-BE49-F238E27FC236}">
                <a16:creationId xmlns:a16="http://schemas.microsoft.com/office/drawing/2014/main" id="{6917986B-5B10-47C3-BC2E-FDE77E0D28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C09FA5-6D2B-476C-9518-915F1A01AC6D}"/>
              </a:ext>
            </a:extLst>
          </p:cNvPr>
          <p:cNvSpPr>
            <a:spLocks noGrp="1"/>
          </p:cNvSpPr>
          <p:nvPr>
            <p:ph type="sldNum" sz="quarter" idx="12"/>
          </p:nvPr>
        </p:nvSpPr>
        <p:spPr/>
        <p:txBody>
          <a:bodyPr/>
          <a:lstStyle>
            <a:lvl1pPr>
              <a:defRPr/>
            </a:lvl1pPr>
          </a:lstStyle>
          <a:p>
            <a:pPr>
              <a:defRPr/>
            </a:pPr>
            <a:fld id="{FC042145-78CA-4995-AE6F-481AA8C62E58}" type="slidenum">
              <a:rPr lang="en-US"/>
              <a:pPr>
                <a:defRPr/>
              </a:pPr>
              <a:t>‹#›</a:t>
            </a:fld>
            <a:endParaRPr lang="en-US"/>
          </a:p>
        </p:txBody>
      </p:sp>
    </p:spTree>
    <p:extLst>
      <p:ext uri="{BB962C8B-B14F-4D97-AF65-F5344CB8AC3E}">
        <p14:creationId xmlns:p14="http://schemas.microsoft.com/office/powerpoint/2010/main" val="9134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FD3C3-2E15-4836-982F-732B6E2090BB}"/>
              </a:ext>
            </a:extLst>
          </p:cNvPr>
          <p:cNvSpPr>
            <a:spLocks noGrp="1"/>
          </p:cNvSpPr>
          <p:nvPr>
            <p:ph type="dt" sz="half" idx="10"/>
          </p:nvPr>
        </p:nvSpPr>
        <p:spPr/>
        <p:txBody>
          <a:bodyPr/>
          <a:lstStyle>
            <a:lvl1pPr>
              <a:defRPr/>
            </a:lvl1pPr>
          </a:lstStyle>
          <a:p>
            <a:pPr>
              <a:defRPr/>
            </a:pPr>
            <a:fld id="{A97A8EBD-DAF1-4043-852D-DA2975A31223}" type="datetimeFigureOut">
              <a:rPr lang="en-US"/>
              <a:pPr>
                <a:defRPr/>
              </a:pPr>
              <a:t>1/5/2021</a:t>
            </a:fld>
            <a:endParaRPr lang="en-US"/>
          </a:p>
        </p:txBody>
      </p:sp>
      <p:sp>
        <p:nvSpPr>
          <p:cNvPr id="5" name="Footer Placeholder 4">
            <a:extLst>
              <a:ext uri="{FF2B5EF4-FFF2-40B4-BE49-F238E27FC236}">
                <a16:creationId xmlns:a16="http://schemas.microsoft.com/office/drawing/2014/main" id="{41BE4F06-0E96-46A1-AA5A-4431AE4E68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31594F-3D9B-437F-AF26-57A7CBDE881C}"/>
              </a:ext>
            </a:extLst>
          </p:cNvPr>
          <p:cNvSpPr>
            <a:spLocks noGrp="1"/>
          </p:cNvSpPr>
          <p:nvPr>
            <p:ph type="sldNum" sz="quarter" idx="12"/>
          </p:nvPr>
        </p:nvSpPr>
        <p:spPr/>
        <p:txBody>
          <a:bodyPr/>
          <a:lstStyle>
            <a:lvl1pPr>
              <a:defRPr/>
            </a:lvl1pPr>
          </a:lstStyle>
          <a:p>
            <a:pPr>
              <a:defRPr/>
            </a:pPr>
            <a:fld id="{7CC45610-61B7-4521-B5EC-DB41124B0A1E}" type="slidenum">
              <a:rPr lang="en-US"/>
              <a:pPr>
                <a:defRPr/>
              </a:pPr>
              <a:t>‹#›</a:t>
            </a:fld>
            <a:endParaRPr lang="en-US"/>
          </a:p>
        </p:txBody>
      </p:sp>
    </p:spTree>
    <p:extLst>
      <p:ext uri="{BB962C8B-B14F-4D97-AF65-F5344CB8AC3E}">
        <p14:creationId xmlns:p14="http://schemas.microsoft.com/office/powerpoint/2010/main" val="1501339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10BBB-77E2-4768-94F3-0CBB68B2531A}"/>
              </a:ext>
            </a:extLst>
          </p:cNvPr>
          <p:cNvSpPr>
            <a:spLocks noGrp="1"/>
          </p:cNvSpPr>
          <p:nvPr>
            <p:ph type="dt" sz="half" idx="10"/>
          </p:nvPr>
        </p:nvSpPr>
        <p:spPr/>
        <p:txBody>
          <a:bodyPr/>
          <a:lstStyle>
            <a:lvl1pPr>
              <a:defRPr/>
            </a:lvl1pPr>
          </a:lstStyle>
          <a:p>
            <a:pPr>
              <a:defRPr/>
            </a:pPr>
            <a:fld id="{9005734E-60CE-41FF-91CB-39C57198D850}" type="datetimeFigureOut">
              <a:rPr lang="en-US"/>
              <a:pPr>
                <a:defRPr/>
              </a:pPr>
              <a:t>1/5/2021</a:t>
            </a:fld>
            <a:endParaRPr lang="en-US"/>
          </a:p>
        </p:txBody>
      </p:sp>
      <p:sp>
        <p:nvSpPr>
          <p:cNvPr id="5" name="Footer Placeholder 4">
            <a:extLst>
              <a:ext uri="{FF2B5EF4-FFF2-40B4-BE49-F238E27FC236}">
                <a16:creationId xmlns:a16="http://schemas.microsoft.com/office/drawing/2014/main" id="{F2214D90-B4D2-4CC0-817A-23D9EF02F9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55FCA6-D18C-437D-BFB4-6BDA966F6877}"/>
              </a:ext>
            </a:extLst>
          </p:cNvPr>
          <p:cNvSpPr>
            <a:spLocks noGrp="1"/>
          </p:cNvSpPr>
          <p:nvPr>
            <p:ph type="sldNum" sz="quarter" idx="12"/>
          </p:nvPr>
        </p:nvSpPr>
        <p:spPr/>
        <p:txBody>
          <a:bodyPr/>
          <a:lstStyle>
            <a:lvl1pPr>
              <a:defRPr/>
            </a:lvl1pPr>
          </a:lstStyle>
          <a:p>
            <a:pPr>
              <a:defRPr/>
            </a:pPr>
            <a:fld id="{07785E02-446D-4C06-978C-6D744BB35CF6}" type="slidenum">
              <a:rPr lang="en-US"/>
              <a:pPr>
                <a:defRPr/>
              </a:pPr>
              <a:t>‹#›</a:t>
            </a:fld>
            <a:endParaRPr lang="en-US"/>
          </a:p>
        </p:txBody>
      </p:sp>
    </p:spTree>
    <p:extLst>
      <p:ext uri="{BB962C8B-B14F-4D97-AF65-F5344CB8AC3E}">
        <p14:creationId xmlns:p14="http://schemas.microsoft.com/office/powerpoint/2010/main" val="2583827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A7427A69-D7A4-423E-9C19-282B2BFD2009}"/>
              </a:ext>
            </a:extLst>
          </p:cNvPr>
          <p:cNvSpPr>
            <a:spLocks noGrp="1" noChangeArrowheads="1"/>
          </p:cNvSpPr>
          <p:nvPr>
            <p:ph type="dt" sz="half" idx="10"/>
          </p:nvPr>
        </p:nvSpPr>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586824F9-3C78-4E36-9551-A1BCF326D39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882EF648-E16D-4A18-8B8B-DE2F6E7F4690}"/>
              </a:ext>
            </a:extLst>
          </p:cNvPr>
          <p:cNvSpPr>
            <a:spLocks noGrp="1" noChangeArrowheads="1"/>
          </p:cNvSpPr>
          <p:nvPr>
            <p:ph type="sldNum" sz="quarter" idx="12"/>
          </p:nvPr>
        </p:nvSpPr>
        <p:spPr/>
        <p:txBody>
          <a:bodyPr/>
          <a:lstStyle>
            <a:lvl1pPr>
              <a:defRPr/>
            </a:lvl1pPr>
          </a:lstStyle>
          <a:p>
            <a:pPr>
              <a:defRPr/>
            </a:pPr>
            <a:fld id="{8F182048-3C9D-4C07-A2AA-D74B585460D2}" type="slidenum">
              <a:rPr lang="en-US" altLang="en-US"/>
              <a:pPr>
                <a:defRPr/>
              </a:pPr>
              <a:t>‹#›</a:t>
            </a:fld>
            <a:endParaRPr lang="en-US" altLang="en-US"/>
          </a:p>
        </p:txBody>
      </p:sp>
    </p:spTree>
    <p:extLst>
      <p:ext uri="{BB962C8B-B14F-4D97-AF65-F5344CB8AC3E}">
        <p14:creationId xmlns:p14="http://schemas.microsoft.com/office/powerpoint/2010/main" val="10468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5821D484-1924-4CB0-9EC1-0AF6CF4E63FF}"/>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2935F36E-CBB4-46F3-AA3F-5FE03CAC751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5D626D17-07E2-47D9-B6E2-4AD7BDAB9085}"/>
              </a:ext>
            </a:extLst>
          </p:cNvPr>
          <p:cNvSpPr>
            <a:spLocks noGrp="1" noChangeArrowheads="1"/>
          </p:cNvSpPr>
          <p:nvPr>
            <p:ph type="sldNum" sz="quarter" idx="12"/>
          </p:nvPr>
        </p:nvSpPr>
        <p:spPr/>
        <p:txBody>
          <a:bodyPr/>
          <a:lstStyle>
            <a:lvl1pPr>
              <a:defRPr/>
            </a:lvl1pPr>
          </a:lstStyle>
          <a:p>
            <a:pPr>
              <a:defRPr/>
            </a:pPr>
            <a:fld id="{6B54CC4F-C8D9-43A6-B2D4-160F5B51452A}" type="slidenum">
              <a:rPr lang="en-US" altLang="en-US"/>
              <a:pPr>
                <a:defRPr/>
              </a:pPr>
              <a:t>‹#›</a:t>
            </a:fld>
            <a:endParaRPr lang="en-US" altLang="en-US"/>
          </a:p>
        </p:txBody>
      </p:sp>
    </p:spTree>
    <p:extLst>
      <p:ext uri="{BB962C8B-B14F-4D97-AF65-F5344CB8AC3E}">
        <p14:creationId xmlns:p14="http://schemas.microsoft.com/office/powerpoint/2010/main" val="269313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BB81E86-582D-43B9-86F4-EAD7EBBCAF67}"/>
              </a:ext>
            </a:extLst>
          </p:cNvPr>
          <p:cNvSpPr>
            <a:spLocks noGrp="1" noChangeArrowheads="1"/>
          </p:cNvSpPr>
          <p:nvPr>
            <p:ph type="dt" sz="half" idx="10"/>
          </p:nvPr>
        </p:nvSpPr>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8DA2DBF9-50F8-46D8-A97D-93386C23BF4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841FFD24-1B62-4384-A11B-DB47B58C2750}"/>
              </a:ext>
            </a:extLst>
          </p:cNvPr>
          <p:cNvSpPr>
            <a:spLocks noGrp="1" noChangeArrowheads="1"/>
          </p:cNvSpPr>
          <p:nvPr>
            <p:ph type="sldNum" sz="quarter" idx="12"/>
          </p:nvPr>
        </p:nvSpPr>
        <p:spPr/>
        <p:txBody>
          <a:bodyPr/>
          <a:lstStyle>
            <a:lvl1pPr>
              <a:defRPr/>
            </a:lvl1pPr>
          </a:lstStyle>
          <a:p>
            <a:pPr>
              <a:defRPr/>
            </a:pPr>
            <a:fld id="{1288CB6E-BCC0-47C0-AB0E-EBCDC3A7FB6E}" type="slidenum">
              <a:rPr lang="en-US" altLang="en-US"/>
              <a:pPr>
                <a:defRPr/>
              </a:pPr>
              <a:t>‹#›</a:t>
            </a:fld>
            <a:endParaRPr lang="en-US" altLang="en-US"/>
          </a:p>
        </p:txBody>
      </p:sp>
    </p:spTree>
    <p:extLst>
      <p:ext uri="{BB962C8B-B14F-4D97-AF65-F5344CB8AC3E}">
        <p14:creationId xmlns:p14="http://schemas.microsoft.com/office/powerpoint/2010/main" val="380447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2385ABA5-3B82-4749-B2AF-5F9894B1E2ED}"/>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D62BA1A0-7133-41E7-BFC4-8BF3AAC64C4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1731C01-8DDC-4A08-8CA0-931047529368}"/>
              </a:ext>
            </a:extLst>
          </p:cNvPr>
          <p:cNvSpPr>
            <a:spLocks noGrp="1" noChangeArrowheads="1"/>
          </p:cNvSpPr>
          <p:nvPr>
            <p:ph type="sldNum" sz="quarter" idx="12"/>
          </p:nvPr>
        </p:nvSpPr>
        <p:spPr/>
        <p:txBody>
          <a:bodyPr/>
          <a:lstStyle>
            <a:lvl1pPr>
              <a:defRPr/>
            </a:lvl1pPr>
          </a:lstStyle>
          <a:p>
            <a:pPr>
              <a:defRPr/>
            </a:pPr>
            <a:fld id="{7B4386A0-52D1-450A-9004-36B7A9C6D5C4}" type="slidenum">
              <a:rPr lang="en-US" altLang="en-US"/>
              <a:pPr>
                <a:defRPr/>
              </a:pPr>
              <a:t>‹#›</a:t>
            </a:fld>
            <a:endParaRPr lang="en-US" altLang="en-US"/>
          </a:p>
        </p:txBody>
      </p:sp>
    </p:spTree>
    <p:extLst>
      <p:ext uri="{BB962C8B-B14F-4D97-AF65-F5344CB8AC3E}">
        <p14:creationId xmlns:p14="http://schemas.microsoft.com/office/powerpoint/2010/main" val="316678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457F3ED3-5B42-4708-BB02-C9B1ECFBD52B}"/>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CFB9FD0-DEA3-4F77-8AB1-4FCFC8E8ECA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E3A96112-2AD4-45BC-8D25-3E00ACA4C911}"/>
              </a:ext>
            </a:extLst>
          </p:cNvPr>
          <p:cNvSpPr>
            <a:spLocks noGrp="1" noChangeArrowheads="1"/>
          </p:cNvSpPr>
          <p:nvPr>
            <p:ph type="sldNum" sz="quarter" idx="12"/>
          </p:nvPr>
        </p:nvSpPr>
        <p:spPr/>
        <p:txBody>
          <a:bodyPr/>
          <a:lstStyle>
            <a:lvl1pPr>
              <a:defRPr/>
            </a:lvl1pPr>
          </a:lstStyle>
          <a:p>
            <a:pPr>
              <a:defRPr/>
            </a:pPr>
            <a:fld id="{B41BCBB8-4297-4551-B3F0-4C58CD511329}" type="slidenum">
              <a:rPr lang="en-US" altLang="en-US"/>
              <a:pPr>
                <a:defRPr/>
              </a:pPr>
              <a:t>‹#›</a:t>
            </a:fld>
            <a:endParaRPr lang="en-US" altLang="en-US"/>
          </a:p>
        </p:txBody>
      </p:sp>
    </p:spTree>
    <p:extLst>
      <p:ext uri="{BB962C8B-B14F-4D97-AF65-F5344CB8AC3E}">
        <p14:creationId xmlns:p14="http://schemas.microsoft.com/office/powerpoint/2010/main" val="53391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6F779BC-90A9-4CC6-B800-632A27056653}"/>
              </a:ext>
            </a:extLst>
          </p:cNvPr>
          <p:cNvGrpSpPr>
            <a:grpSpLocks/>
          </p:cNvGrpSpPr>
          <p:nvPr/>
        </p:nvGrpSpPr>
        <p:grpSpPr bwMode="auto">
          <a:xfrm>
            <a:off x="0" y="0"/>
            <a:ext cx="7242175" cy="1981200"/>
            <a:chOff x="0" y="0"/>
            <a:chExt cx="4562" cy="1248"/>
          </a:xfrm>
        </p:grpSpPr>
        <p:sp>
          <p:nvSpPr>
            <p:cNvPr id="16387" name="Freeform 3">
              <a:extLst>
                <a:ext uri="{FF2B5EF4-FFF2-40B4-BE49-F238E27FC236}">
                  <a16:creationId xmlns:a16="http://schemas.microsoft.com/office/drawing/2014/main" id="{D0E0DCE4-AA2A-4855-B593-8CBD0115896B}"/>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eaLnBrk="1" hangingPunct="1">
                <a:defRPr/>
              </a:pPr>
              <a:endParaRPr lang="en-US">
                <a:cs typeface="Arial" charset="0"/>
              </a:endParaRPr>
            </a:p>
          </p:txBody>
        </p:sp>
        <p:sp>
          <p:nvSpPr>
            <p:cNvPr id="1033" name="Freeform 4">
              <a:extLst>
                <a:ext uri="{FF2B5EF4-FFF2-40B4-BE49-F238E27FC236}">
                  <a16:creationId xmlns:a16="http://schemas.microsoft.com/office/drawing/2014/main" id="{11B354FC-B8CF-4BB4-8939-E6C23D87341A}"/>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6389" name="Rectangle 5">
            <a:extLst>
              <a:ext uri="{FF2B5EF4-FFF2-40B4-BE49-F238E27FC236}">
                <a16:creationId xmlns:a16="http://schemas.microsoft.com/office/drawing/2014/main" id="{157438B0-90AB-41B8-94B7-6B7F5054B31B}"/>
              </a:ext>
            </a:extLst>
          </p:cNvPr>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90" name="Rectangle 6">
            <a:extLst>
              <a:ext uri="{FF2B5EF4-FFF2-40B4-BE49-F238E27FC236}">
                <a16:creationId xmlns:a16="http://schemas.microsoft.com/office/drawing/2014/main" id="{23ACD370-D1BC-47EE-90E3-3A10B58E924A}"/>
              </a:ext>
            </a:extLst>
          </p:cNvPr>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91" name="Rectangle 7">
            <a:extLst>
              <a:ext uri="{FF2B5EF4-FFF2-40B4-BE49-F238E27FC236}">
                <a16:creationId xmlns:a16="http://schemas.microsoft.com/office/drawing/2014/main" id="{CBEBBB3C-BCBC-4C25-BE28-B6498273CE69}"/>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C0C0C0"/>
                  </a:outerShdw>
                </a:effectLst>
                <a:cs typeface="Arial" charset="0"/>
              </a:defRPr>
            </a:lvl1pPr>
          </a:lstStyle>
          <a:p>
            <a:pPr>
              <a:defRPr/>
            </a:pPr>
            <a:endParaRPr lang="en-US" altLang="en-US"/>
          </a:p>
        </p:txBody>
      </p:sp>
      <p:sp>
        <p:nvSpPr>
          <p:cNvPr id="16392" name="Rectangle 8">
            <a:extLst>
              <a:ext uri="{FF2B5EF4-FFF2-40B4-BE49-F238E27FC236}">
                <a16:creationId xmlns:a16="http://schemas.microsoft.com/office/drawing/2014/main" id="{7ADD2606-4A6C-49F6-B4B2-7BE65C87B90D}"/>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C0C0C0"/>
                  </a:outerShdw>
                </a:effectLst>
                <a:cs typeface="Arial" charset="0"/>
              </a:defRPr>
            </a:lvl1pPr>
          </a:lstStyle>
          <a:p>
            <a:pPr>
              <a:defRPr/>
            </a:pPr>
            <a:endParaRPr lang="en-US" altLang="en-US"/>
          </a:p>
        </p:txBody>
      </p:sp>
      <p:sp>
        <p:nvSpPr>
          <p:cNvPr id="16393" name="Rectangle 9">
            <a:extLst>
              <a:ext uri="{FF2B5EF4-FFF2-40B4-BE49-F238E27FC236}">
                <a16:creationId xmlns:a16="http://schemas.microsoft.com/office/drawing/2014/main" id="{D739C47C-696A-4A74-A2DD-5EA8592025F2}"/>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C0C0C0"/>
                  </a:outerShdw>
                </a:effectLst>
              </a:defRPr>
            </a:lvl1pPr>
          </a:lstStyle>
          <a:p>
            <a:pPr>
              <a:defRPr/>
            </a:pPr>
            <a:fld id="{840DCE6F-DE32-40C7-A493-8DCDA56AB30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96" r:id="rId1"/>
    <p:sldLayoutId id="2147485797" r:id="rId2"/>
    <p:sldLayoutId id="2147485798" r:id="rId3"/>
    <p:sldLayoutId id="2147485799" r:id="rId4"/>
    <p:sldLayoutId id="2147485800" r:id="rId5"/>
    <p:sldLayoutId id="2147485801" r:id="rId6"/>
    <p:sldLayoutId id="2147485802" r:id="rId7"/>
    <p:sldLayoutId id="2147485803" r:id="rId8"/>
    <p:sldLayoutId id="2147485804" r:id="rId9"/>
    <p:sldLayoutId id="2147485805" r:id="rId10"/>
    <p:sldLayoutId id="214748580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659C434-FCA0-4F0F-AA6F-09A3E5ABD5D9}"/>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76BA0D4F-5FD3-497E-AB75-599C2A2C52D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EDEEB5-9E2D-42B3-939E-31BD949633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8D277A6-7EC5-4B61-A6C5-7F4AEDC2CAB1}" type="datetimeFigureOut">
              <a:rPr lang="en-US"/>
              <a:pPr>
                <a:defRPr/>
              </a:pPr>
              <a:t>1/5/2021</a:t>
            </a:fld>
            <a:endParaRPr lang="en-US"/>
          </a:p>
        </p:txBody>
      </p:sp>
      <p:sp>
        <p:nvSpPr>
          <p:cNvPr id="5" name="Footer Placeholder 4">
            <a:extLst>
              <a:ext uri="{FF2B5EF4-FFF2-40B4-BE49-F238E27FC236}">
                <a16:creationId xmlns:a16="http://schemas.microsoft.com/office/drawing/2014/main" id="{E54F13C2-2B22-4951-8074-7D4388D200C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4E0F524-7DA3-48E5-8A74-1CB9CFEE879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803EE8A-25DA-40E5-85AE-30A74CFC1C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6;p1">
            <a:extLst>
              <a:ext uri="{FF2B5EF4-FFF2-40B4-BE49-F238E27FC236}">
                <a16:creationId xmlns:a16="http://schemas.microsoft.com/office/drawing/2014/main" id="{71ABBF88-E496-4DB7-8A5F-1067899421BE}"/>
              </a:ext>
            </a:extLst>
          </p:cNvPr>
          <p:cNvSpPr txBox="1">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3075" name="Google Shape;7;p1">
            <a:extLst>
              <a:ext uri="{FF2B5EF4-FFF2-40B4-BE49-F238E27FC236}">
                <a16:creationId xmlns:a16="http://schemas.microsoft.com/office/drawing/2014/main" id="{A1503D89-E127-4F5D-B1F2-0684678A5968}"/>
              </a:ext>
            </a:extLst>
          </p:cNvPr>
          <p:cNvSpPr txBox="1">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8;p1">
            <a:extLst>
              <a:ext uri="{FF2B5EF4-FFF2-40B4-BE49-F238E27FC236}">
                <a16:creationId xmlns:a16="http://schemas.microsoft.com/office/drawing/2014/main" id="{C15D51B6-5245-4E72-9B04-0CD9F582AAD8}"/>
              </a:ext>
            </a:extLst>
          </p:cNvPr>
          <p:cNvSpPr txBox="1">
            <a:spLocks noGrp="1" noChangeArrowheads="1"/>
          </p:cNvSpPr>
          <p:nvPr>
            <p:ph type="dt" idx="10"/>
          </p:nvPr>
        </p:nvSpPr>
        <p:spPr bwMode="auto">
          <a:xfrm>
            <a:off x="628650" y="6356350"/>
            <a:ext cx="20574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3" name="Google Shape;9;p1">
            <a:extLst>
              <a:ext uri="{FF2B5EF4-FFF2-40B4-BE49-F238E27FC236}">
                <a16:creationId xmlns:a16="http://schemas.microsoft.com/office/drawing/2014/main" id="{7EC5E636-3DB0-4EF5-84EB-74747212AA77}"/>
              </a:ext>
            </a:extLst>
          </p:cNvPr>
          <p:cNvSpPr txBox="1">
            <a:spLocks noGrp="1" noChangeArrowheads="1"/>
          </p:cNvSpPr>
          <p:nvPr>
            <p:ph type="ftr" idx="11"/>
          </p:nvPr>
        </p:nvSpPr>
        <p:spPr bwMode="auto">
          <a:xfrm>
            <a:off x="3028950" y="6356350"/>
            <a:ext cx="30861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4" name="Google Shape;10;p1">
            <a:extLst>
              <a:ext uri="{FF2B5EF4-FFF2-40B4-BE49-F238E27FC236}">
                <a16:creationId xmlns:a16="http://schemas.microsoft.com/office/drawing/2014/main" id="{00A6F9DC-D927-4A0F-B9FA-2BD0E6D71B47}"/>
              </a:ext>
            </a:extLst>
          </p:cNvPr>
          <p:cNvSpPr txBox="1">
            <a:spLocks noGrp="1" noChangeArrowheads="1"/>
          </p:cNvSpPr>
          <p:nvPr>
            <p:ph type="sldNum" idx="12"/>
          </p:nvPr>
        </p:nvSpPr>
        <p:spPr bwMode="auto">
          <a:xfrm>
            <a:off x="6457950" y="6356350"/>
            <a:ext cx="20574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F19CE263-85B2-43AC-9325-D8CCB1CB8807}"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5775" r:id="rId1"/>
    <p:sldLayoutId id="2147485776" r:id="rId2"/>
    <p:sldLayoutId id="2147485777" r:id="rId3"/>
    <p:sldLayoutId id="2147485778" r:id="rId4"/>
    <p:sldLayoutId id="2147485779" r:id="rId5"/>
    <p:sldLayoutId id="2147485780" r:id="rId6"/>
    <p:sldLayoutId id="2147485781" r:id="rId7"/>
    <p:sldLayoutId id="2147485782" r:id="rId8"/>
    <p:sldLayoutId id="2147485783" r:id="rId9"/>
    <p:sldLayoutId id="2147485784"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D05E96A4-3774-4B55-B18A-6D2497FE7464}"/>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06D1E4B-5F96-4311-9784-E054D29CF0A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812146-8A5F-4FE6-9585-3D7820794CB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159EE8E-97DB-48F9-AC41-354F54FD4976}" type="datetimeFigureOut">
              <a:rPr lang="en-US"/>
              <a:pPr>
                <a:defRPr/>
              </a:pPr>
              <a:t>1/5/2021</a:t>
            </a:fld>
            <a:endParaRPr lang="en-US"/>
          </a:p>
        </p:txBody>
      </p:sp>
      <p:sp>
        <p:nvSpPr>
          <p:cNvPr id="5" name="Footer Placeholder 4">
            <a:extLst>
              <a:ext uri="{FF2B5EF4-FFF2-40B4-BE49-F238E27FC236}">
                <a16:creationId xmlns:a16="http://schemas.microsoft.com/office/drawing/2014/main" id="{FFDB5277-8C51-4C2C-B648-72EB8AF8ECA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D47F6BD-6036-49D7-B745-59C0EB6B44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BFA18FF-5400-4739-BB9C-DC745E0F90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85" r:id="rId1"/>
    <p:sldLayoutId id="2147485786" r:id="rId2"/>
    <p:sldLayoutId id="2147485787" r:id="rId3"/>
    <p:sldLayoutId id="2147485788" r:id="rId4"/>
    <p:sldLayoutId id="2147485789" r:id="rId5"/>
    <p:sldLayoutId id="2147485790" r:id="rId6"/>
    <p:sldLayoutId id="2147485791" r:id="rId7"/>
    <p:sldLayoutId id="2147485792" r:id="rId8"/>
    <p:sldLayoutId id="2147485793" r:id="rId9"/>
    <p:sldLayoutId id="2147485794" r:id="rId10"/>
    <p:sldLayoutId id="214748579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lwv-fairfax.org/resources" TargetMode="Externa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5191F8E-EA7B-479B-BCC2-B92DEE03FA52}"/>
              </a:ext>
            </a:extLst>
          </p:cNvPr>
          <p:cNvSpPr>
            <a:spLocks noGrp="1" noChangeArrowheads="1"/>
          </p:cNvSpPr>
          <p:nvPr>
            <p:ph type="title"/>
          </p:nvPr>
        </p:nvSpPr>
        <p:spPr>
          <a:xfrm>
            <a:off x="628650" y="76200"/>
            <a:ext cx="7886700" cy="993775"/>
          </a:xfrm>
        </p:spPr>
        <p:txBody>
          <a:bodyPr/>
          <a:lstStyle/>
          <a:p>
            <a:pPr eaLnBrk="1" hangingPunct="1"/>
            <a:r>
              <a:rPr lang="en-US" altLang="en-US" b="1"/>
              <a:t>Notes for Teachers</a:t>
            </a:r>
          </a:p>
        </p:txBody>
      </p:sp>
      <p:sp>
        <p:nvSpPr>
          <p:cNvPr id="3" name="Content Placeholder 2">
            <a:extLst>
              <a:ext uri="{FF2B5EF4-FFF2-40B4-BE49-F238E27FC236}">
                <a16:creationId xmlns:a16="http://schemas.microsoft.com/office/drawing/2014/main" id="{80A8BCF0-3640-42EC-926D-2C2DED616F8B}"/>
              </a:ext>
            </a:extLst>
          </p:cNvPr>
          <p:cNvSpPr>
            <a:spLocks noGrp="1"/>
          </p:cNvSpPr>
          <p:nvPr>
            <p:ph idx="1"/>
          </p:nvPr>
        </p:nvSpPr>
        <p:spPr>
          <a:xfrm>
            <a:off x="76200" y="1116013"/>
            <a:ext cx="8991600" cy="5589587"/>
          </a:xfrm>
        </p:spPr>
        <p:txBody>
          <a:bodyPr rtlCol="0">
            <a:normAutofit lnSpcReduction="10000"/>
          </a:bodyPr>
          <a:lstStyle/>
          <a:p>
            <a:pPr eaLnBrk="1" fontAlgn="auto" hangingPunct="1">
              <a:spcAft>
                <a:spcPts val="0"/>
              </a:spcAft>
              <a:defRPr/>
            </a:pPr>
            <a:r>
              <a:rPr lang="en-US" sz="2000" dirty="0">
                <a:solidFill>
                  <a:prstClr val="black"/>
                </a:solidFill>
              </a:rPr>
              <a:t>The topic of the </a:t>
            </a:r>
            <a:r>
              <a:rPr lang="en-US" sz="2000" i="1" dirty="0">
                <a:solidFill>
                  <a:prstClr val="black"/>
                </a:solidFill>
              </a:rPr>
              <a:t>History of Voting Rights </a:t>
            </a:r>
            <a:r>
              <a:rPr lang="en-US" sz="2000" dirty="0">
                <a:solidFill>
                  <a:prstClr val="black"/>
                </a:solidFill>
              </a:rPr>
              <a:t>has been divided into two PowerPoint presentations due to length and size of files.  Part 1 includes 1787 through 1920 and Part 2 includes 1924 to Present Day.  </a:t>
            </a:r>
          </a:p>
          <a:p>
            <a:pPr eaLnBrk="1" fontAlgn="auto" hangingPunct="1">
              <a:spcAft>
                <a:spcPts val="0"/>
              </a:spcAft>
              <a:defRPr/>
            </a:pPr>
            <a:r>
              <a:rPr lang="en-US" sz="2000" dirty="0"/>
              <a:t>A script to accompany this PowerPoint can be found in the notes section and in a separate Word document. </a:t>
            </a:r>
          </a:p>
          <a:p>
            <a:pPr eaLnBrk="1" fontAlgn="auto" hangingPunct="1">
              <a:spcAft>
                <a:spcPts val="0"/>
              </a:spcAft>
              <a:defRPr/>
            </a:pPr>
            <a:r>
              <a:rPr lang="en-US" sz="2000" dirty="0"/>
              <a:t>Consider using this PowerPoint in advance of studying voting rights to expand students’ background knowledge. It also could be used with specific students to reinforce information previously taught.  </a:t>
            </a:r>
          </a:p>
          <a:p>
            <a:pPr eaLnBrk="1" fontAlgn="auto" hangingPunct="1">
              <a:spcAft>
                <a:spcPts val="0"/>
              </a:spcAft>
              <a:defRPr/>
            </a:pPr>
            <a:r>
              <a:rPr lang="en-US" sz="2000" dirty="0"/>
              <a:t>Encourage students to research:</a:t>
            </a:r>
          </a:p>
          <a:p>
            <a:pPr lvl="1" eaLnBrk="1" fontAlgn="auto" hangingPunct="1">
              <a:spcAft>
                <a:spcPts val="0"/>
              </a:spcAft>
              <a:defRPr/>
            </a:pPr>
            <a:r>
              <a:rPr lang="en-US" sz="2000" dirty="0"/>
              <a:t>Barriers to voting after passage of the 15 Amendment. </a:t>
            </a:r>
          </a:p>
          <a:p>
            <a:pPr lvl="1" eaLnBrk="1" fontAlgn="auto" hangingPunct="1">
              <a:spcAft>
                <a:spcPts val="0"/>
              </a:spcAft>
              <a:defRPr/>
            </a:pPr>
            <a:r>
              <a:rPr lang="en-US" sz="2000" dirty="0"/>
              <a:t>Progression of women’s suffrage. </a:t>
            </a:r>
          </a:p>
          <a:p>
            <a:pPr lvl="1" eaLnBrk="1" fontAlgn="auto" hangingPunct="1">
              <a:spcAft>
                <a:spcPts val="0"/>
              </a:spcAft>
              <a:defRPr/>
            </a:pPr>
            <a:r>
              <a:rPr lang="en-US" sz="2000" dirty="0"/>
              <a:t>Women who served or are serving in the U.S. House of Representatives and/or Senate. </a:t>
            </a:r>
          </a:p>
          <a:p>
            <a:pPr lvl="1" eaLnBrk="1" fontAlgn="auto" hangingPunct="1">
              <a:spcAft>
                <a:spcPts val="0"/>
              </a:spcAft>
              <a:defRPr/>
            </a:pPr>
            <a:r>
              <a:rPr lang="en-US" sz="2000" dirty="0"/>
              <a:t>Minority men and/or women who served or are serving in the US House of Representatives and/or the Senate, especially during the Reconstruction Era.  </a:t>
            </a:r>
          </a:p>
          <a:p>
            <a:pPr eaLnBrk="1" fontAlgn="auto" hangingPunct="1">
              <a:spcAft>
                <a:spcPts val="0"/>
              </a:spcAft>
              <a:defRPr/>
            </a:pPr>
            <a:r>
              <a:rPr lang="en-US" sz="2000" dirty="0"/>
              <a:t> Prompt students to view and discuss the resource, </a:t>
            </a:r>
            <a:r>
              <a:rPr lang="en-US" sz="2000" dirty="0">
                <a:solidFill>
                  <a:srgbClr val="0000CC"/>
                </a:solidFill>
              </a:rPr>
              <a:t>Strategies of Suffrage, Working for Votes for Women</a:t>
            </a:r>
            <a:r>
              <a:rPr lang="en-US" sz="2000" dirty="0"/>
              <a:t>, posted on the </a:t>
            </a:r>
            <a:r>
              <a:rPr lang="en-US" sz="2000" dirty="0">
                <a:hlinkClick r:id="rId2"/>
              </a:rPr>
              <a:t>Educator Resources </a:t>
            </a:r>
            <a:r>
              <a:rPr lang="en-US" sz="2000" dirty="0"/>
              <a:t>webpage.  </a:t>
            </a:r>
          </a:p>
          <a:p>
            <a:pPr marL="0" indent="0" eaLnBrk="1" fontAlgn="auto" hangingPunct="1">
              <a:spcAft>
                <a:spcPts val="0"/>
              </a:spcAft>
              <a:buFont typeface="Arial" panose="020B0604020202020204" pitchFamily="34" charset="0"/>
              <a:buNone/>
              <a:defRPr/>
            </a:pPr>
            <a:r>
              <a:rPr lang="en-US" sz="20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C913-52EA-4C61-8F42-8E5E74D22D9C}"/>
              </a:ext>
            </a:extLst>
          </p:cNvPr>
          <p:cNvSpPr>
            <a:spLocks noGrp="1"/>
          </p:cNvSpPr>
          <p:nvPr>
            <p:ph type="title"/>
          </p:nvPr>
        </p:nvSpPr>
        <p:spPr>
          <a:xfrm>
            <a:off x="4956175" y="1219200"/>
            <a:ext cx="3903663" cy="838200"/>
          </a:xfrm>
        </p:spPr>
        <p:txBody>
          <a:bodyPr/>
          <a:lstStyle/>
          <a:p>
            <a:pPr algn="ctr">
              <a:defRPr/>
            </a:pPr>
            <a:r>
              <a:rPr lang="en-US" sz="4000" dirty="0">
                <a:latin typeface="+mn-lt"/>
              </a:rPr>
              <a:t>Intimidation and </a:t>
            </a:r>
            <a:br>
              <a:rPr lang="en-US" sz="4000" dirty="0">
                <a:latin typeface="+mn-lt"/>
              </a:rPr>
            </a:br>
            <a:r>
              <a:rPr lang="en-US" sz="4000" dirty="0">
                <a:latin typeface="+mn-lt"/>
              </a:rPr>
              <a:t>Violence</a:t>
            </a:r>
          </a:p>
        </p:txBody>
      </p:sp>
      <p:pic>
        <p:nvPicPr>
          <p:cNvPr id="34819" name="Picture 3">
            <a:extLst>
              <a:ext uri="{FF2B5EF4-FFF2-40B4-BE49-F238E27FC236}">
                <a16:creationId xmlns:a16="http://schemas.microsoft.com/office/drawing/2014/main" id="{8833F56E-D8A1-47EE-9937-C6B39A6D0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52400"/>
            <a:ext cx="81327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7085DDE-1380-4130-9C84-5D8BD475B9F2}"/>
              </a:ext>
            </a:extLst>
          </p:cNvPr>
          <p:cNvSpPr txBox="1"/>
          <p:nvPr/>
        </p:nvSpPr>
        <p:spPr>
          <a:xfrm>
            <a:off x="95250" y="982663"/>
            <a:ext cx="3903663" cy="1323975"/>
          </a:xfrm>
          <a:prstGeom prst="rect">
            <a:avLst/>
          </a:prstGeom>
          <a:noFill/>
        </p:spPr>
        <p:txBody>
          <a:bodyPr>
            <a:spAutoFit/>
          </a:bodyPr>
          <a:lstStyle/>
          <a:p>
            <a:pPr algn="ctr">
              <a:defRPr/>
            </a:pPr>
            <a:r>
              <a:rPr lang="en-US" sz="4000" dirty="0">
                <a:latin typeface="+mn-lt"/>
              </a:rPr>
              <a:t>Grandfather </a:t>
            </a:r>
          </a:p>
          <a:p>
            <a:pPr algn="ctr">
              <a:defRPr/>
            </a:pPr>
            <a:r>
              <a:rPr lang="en-US" sz="4000" dirty="0">
                <a:latin typeface="+mn-lt"/>
              </a:rPr>
              <a:t>Clause</a:t>
            </a:r>
          </a:p>
        </p:txBody>
      </p:sp>
      <p:pic>
        <p:nvPicPr>
          <p:cNvPr id="34821" name="Picture 5">
            <a:extLst>
              <a:ext uri="{FF2B5EF4-FFF2-40B4-BE49-F238E27FC236}">
                <a16:creationId xmlns:a16="http://schemas.microsoft.com/office/drawing/2014/main" id="{078141E1-CB42-483E-858A-2656955D9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338" y="2203450"/>
            <a:ext cx="4529137"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7">
            <a:extLst>
              <a:ext uri="{FF2B5EF4-FFF2-40B4-BE49-F238E27FC236}">
                <a16:creationId xmlns:a16="http://schemas.microsoft.com/office/drawing/2014/main" id="{99A0C2FD-15A6-4E6C-BCD0-7FDE0E6DB2AD}"/>
              </a:ext>
            </a:extLst>
          </p:cNvPr>
          <p:cNvSpPr txBox="1">
            <a:spLocks noChangeArrowheads="1"/>
          </p:cNvSpPr>
          <p:nvPr/>
        </p:nvSpPr>
        <p:spPr bwMode="auto">
          <a:xfrm>
            <a:off x="304800" y="5945188"/>
            <a:ext cx="3629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2000"/>
              <a:t>If your grandfather could </a:t>
            </a:r>
            <a:r>
              <a:rPr lang="en-US" altLang="en-US" sz="2000" b="1"/>
              <a:t>not</a:t>
            </a:r>
            <a:r>
              <a:rPr lang="en-US" altLang="en-US" sz="2000"/>
              <a:t> vote, you could </a:t>
            </a:r>
            <a:r>
              <a:rPr lang="en-US" altLang="en-US" sz="2000" b="1"/>
              <a:t>not </a:t>
            </a:r>
            <a:r>
              <a:rPr lang="en-US" altLang="en-US" sz="2000"/>
              <a:t>vote.</a:t>
            </a:r>
          </a:p>
        </p:txBody>
      </p:sp>
      <p:pic>
        <p:nvPicPr>
          <p:cNvPr id="34823" name="Picture 3">
            <a:extLst>
              <a:ext uri="{FF2B5EF4-FFF2-40B4-BE49-F238E27FC236}">
                <a16:creationId xmlns:a16="http://schemas.microsoft.com/office/drawing/2014/main" id="{98EFAA79-11CB-4C08-A46B-8F8FB6EBB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306638"/>
            <a:ext cx="413067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A86DFE-1935-4765-A6A7-60BA4347F528}"/>
              </a:ext>
            </a:extLst>
          </p:cNvPr>
          <p:cNvSpPr>
            <a:spLocks noGrp="1" noChangeArrowheads="1"/>
          </p:cNvSpPr>
          <p:nvPr>
            <p:ph type="title"/>
          </p:nvPr>
        </p:nvSpPr>
        <p:spPr>
          <a:xfrm>
            <a:off x="160338" y="998538"/>
            <a:ext cx="3506787" cy="1231900"/>
          </a:xfrm>
        </p:spPr>
        <p:txBody>
          <a:bodyPr/>
          <a:lstStyle/>
          <a:p>
            <a:pPr algn="ctr">
              <a:defRPr/>
            </a:pPr>
            <a:r>
              <a:rPr lang="en-US" altLang="en-US" sz="4400" b="1" dirty="0">
                <a:latin typeface="+mn-lt"/>
              </a:rPr>
              <a:t>Women Could Not Vote</a:t>
            </a:r>
          </a:p>
        </p:txBody>
      </p:sp>
      <p:pic>
        <p:nvPicPr>
          <p:cNvPr id="36867" name="Picture 7">
            <a:extLst>
              <a:ext uri="{FF2B5EF4-FFF2-40B4-BE49-F238E27FC236}">
                <a16:creationId xmlns:a16="http://schemas.microsoft.com/office/drawing/2014/main" id="{53D426C6-2EE8-45CF-AD3B-66DB0118F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94025"/>
            <a:ext cx="3025775" cy="3825875"/>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1">
            <a:extLst>
              <a:ext uri="{FF2B5EF4-FFF2-40B4-BE49-F238E27FC236}">
                <a16:creationId xmlns:a16="http://schemas.microsoft.com/office/drawing/2014/main" id="{88674432-A5B3-42C9-AD7F-8ADB0274F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5084763"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7D6B083-C207-47CF-AFB1-405B64EAD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120650"/>
            <a:ext cx="2382838" cy="2987675"/>
          </a:xfrm>
          <a:prstGeom prst="rect">
            <a:avLst/>
          </a:prstGeom>
          <a:ln w="22225">
            <a:solidFill>
              <a:schemeClr val="tx1">
                <a:lumMod val="95000"/>
                <a:lumOff val="5000"/>
              </a:schemeClr>
            </a:solidFill>
          </a:ln>
        </p:spPr>
      </p:pic>
      <p:pic>
        <p:nvPicPr>
          <p:cNvPr id="12" name="Picture 11">
            <a:extLst>
              <a:ext uri="{FF2B5EF4-FFF2-40B4-BE49-F238E27FC236}">
                <a16:creationId xmlns:a16="http://schemas.microsoft.com/office/drawing/2014/main" id="{68F87254-F1E2-4749-BB48-03F330AD7F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3675" y="114300"/>
            <a:ext cx="2322513" cy="3048000"/>
          </a:xfrm>
          <a:prstGeom prst="rect">
            <a:avLst/>
          </a:prstGeom>
          <a:ln w="22225">
            <a:solidFill>
              <a:schemeClr val="tx1">
                <a:lumMod val="95000"/>
                <a:lumOff val="5000"/>
              </a:schemeClr>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C9CA75FA-12F5-432C-96B3-CABCCB50BD62}"/>
              </a:ext>
            </a:extLst>
          </p:cNvPr>
          <p:cNvSpPr>
            <a:spLocks noGrp="1" noChangeArrowheads="1"/>
          </p:cNvSpPr>
          <p:nvPr>
            <p:ph type="body" idx="4294967295"/>
          </p:nvPr>
        </p:nvSpPr>
        <p:spPr>
          <a:xfrm>
            <a:off x="0" y="50800"/>
            <a:ext cx="90551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 typeface="Wingdings" panose="05000000000000000000" pitchFamily="2" charset="2"/>
              <a:buNone/>
            </a:pPr>
            <a:r>
              <a:rPr lang="en-US" altLang="en-US" sz="4400" b="1">
                <a:effectLst/>
                <a:latin typeface="Calibri" panose="020F0502020204030204" pitchFamily="34" charset="0"/>
                <a:cs typeface="Calibri" panose="020F0502020204030204" pitchFamily="34" charset="0"/>
              </a:rPr>
              <a:t>The </a:t>
            </a:r>
            <a:r>
              <a:rPr lang="en-US" altLang="en-US" sz="4400" b="1">
                <a:solidFill>
                  <a:srgbClr val="C00000"/>
                </a:solidFill>
                <a:effectLst/>
                <a:latin typeface="Calibri" panose="020F0502020204030204" pitchFamily="34" charset="0"/>
                <a:cs typeface="Calibri" panose="020F0502020204030204" pitchFamily="34" charset="0"/>
              </a:rPr>
              <a:t>19</a:t>
            </a:r>
            <a:r>
              <a:rPr lang="en-US" altLang="en-US" sz="4400" b="1" baseline="30000">
                <a:solidFill>
                  <a:srgbClr val="C00000"/>
                </a:solidFill>
                <a:effectLst/>
                <a:latin typeface="Calibri" panose="020F0502020204030204" pitchFamily="34" charset="0"/>
                <a:cs typeface="Calibri" panose="020F0502020204030204" pitchFamily="34" charset="0"/>
              </a:rPr>
              <a:t>th</a:t>
            </a:r>
            <a:r>
              <a:rPr lang="en-US" altLang="en-US" sz="4400" b="1">
                <a:solidFill>
                  <a:srgbClr val="C00000"/>
                </a:solidFill>
                <a:effectLst/>
                <a:latin typeface="Calibri" panose="020F0502020204030204" pitchFamily="34" charset="0"/>
                <a:cs typeface="Calibri" panose="020F0502020204030204" pitchFamily="34" charset="0"/>
              </a:rPr>
              <a:t> Amendment </a:t>
            </a:r>
            <a:r>
              <a:rPr lang="en-US" altLang="en-US" sz="4400" b="1">
                <a:effectLst/>
                <a:latin typeface="Calibri" panose="020F0502020204030204" pitchFamily="34" charset="0"/>
                <a:cs typeface="Calibri" panose="020F0502020204030204" pitchFamily="34" charset="0"/>
              </a:rPr>
              <a:t>(1920) granted women citizens the right to vote.   </a:t>
            </a:r>
            <a:r>
              <a:rPr lang="en-US" altLang="en-US" sz="4400">
                <a:effectLst/>
                <a:latin typeface="Calibri" panose="020F0502020204030204" pitchFamily="34" charset="0"/>
                <a:cs typeface="Calibri" panose="020F0502020204030204" pitchFamily="34" charset="0"/>
              </a:rPr>
              <a:t> </a:t>
            </a:r>
          </a:p>
        </p:txBody>
      </p:sp>
      <p:sp>
        <p:nvSpPr>
          <p:cNvPr id="38915" name="TextBox 3">
            <a:extLst>
              <a:ext uri="{FF2B5EF4-FFF2-40B4-BE49-F238E27FC236}">
                <a16:creationId xmlns:a16="http://schemas.microsoft.com/office/drawing/2014/main" id="{41B482BB-403F-4FDA-8DD7-35D8368110F1}"/>
              </a:ext>
            </a:extLst>
          </p:cNvPr>
          <p:cNvSpPr txBox="1">
            <a:spLocks noChangeArrowheads="1"/>
          </p:cNvSpPr>
          <p:nvPr/>
        </p:nvSpPr>
        <p:spPr bwMode="auto">
          <a:xfrm rot="-381119">
            <a:off x="4046538" y="1944688"/>
            <a:ext cx="46640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b="1">
                <a:solidFill>
                  <a:srgbClr val="C00000"/>
                </a:solidFill>
                <a:latin typeface="Calibri" panose="020F0502020204030204" pitchFamily="34" charset="0"/>
                <a:cs typeface="Calibri" panose="020F0502020204030204" pitchFamily="34" charset="0"/>
              </a:rPr>
              <a:t>For many, using that right was still a struggle!</a:t>
            </a:r>
          </a:p>
        </p:txBody>
      </p:sp>
      <p:pic>
        <p:nvPicPr>
          <p:cNvPr id="3" name="Picture 2">
            <a:extLst>
              <a:ext uri="{FF2B5EF4-FFF2-40B4-BE49-F238E27FC236}">
                <a16:creationId xmlns:a16="http://schemas.microsoft.com/office/drawing/2014/main" id="{768FCD80-77F8-413E-889F-F6598D4D7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25" y="1722438"/>
            <a:ext cx="2509838" cy="2770187"/>
          </a:xfrm>
          <a:prstGeom prst="rect">
            <a:avLst/>
          </a:prstGeom>
          <a:ln w="22225">
            <a:solidFill>
              <a:schemeClr val="tx1">
                <a:lumMod val="95000"/>
                <a:lumOff val="5000"/>
              </a:schemeClr>
            </a:solidFill>
          </a:ln>
        </p:spPr>
      </p:pic>
      <p:sp>
        <p:nvSpPr>
          <p:cNvPr id="38917" name="TextBox 4">
            <a:extLst>
              <a:ext uri="{FF2B5EF4-FFF2-40B4-BE49-F238E27FC236}">
                <a16:creationId xmlns:a16="http://schemas.microsoft.com/office/drawing/2014/main" id="{23942ABC-1844-434D-BACC-94D938E9DF98}"/>
              </a:ext>
            </a:extLst>
          </p:cNvPr>
          <p:cNvSpPr txBox="1">
            <a:spLocks noChangeArrowheads="1"/>
          </p:cNvSpPr>
          <p:nvPr/>
        </p:nvSpPr>
        <p:spPr bwMode="auto">
          <a:xfrm>
            <a:off x="88900" y="4953000"/>
            <a:ext cx="3748088" cy="1323975"/>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000" b="1">
                <a:solidFill>
                  <a:srgbClr val="5B697F"/>
                </a:solidFill>
                <a:latin typeface="benton-sans"/>
              </a:rPr>
              <a:t>The right of citizens of the United States to vote shall not be denied or abridged by the United States or by any State on account of sex.</a:t>
            </a:r>
            <a:endParaRPr lang="en-US" altLang="en-US" sz="2000" b="1"/>
          </a:p>
        </p:txBody>
      </p:sp>
      <p:pic>
        <p:nvPicPr>
          <p:cNvPr id="7" name="Picture 6">
            <a:extLst>
              <a:ext uri="{FF2B5EF4-FFF2-40B4-BE49-F238E27FC236}">
                <a16:creationId xmlns:a16="http://schemas.microsoft.com/office/drawing/2014/main" id="{87587B1C-478F-414A-8048-BAB29AE6E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088" y="3276600"/>
            <a:ext cx="5038725" cy="2770188"/>
          </a:xfrm>
          <a:prstGeom prst="rect">
            <a:avLst/>
          </a:prstGeom>
          <a:ln w="22225">
            <a:solidFill>
              <a:schemeClr val="tx1">
                <a:lumMod val="95000"/>
                <a:lumOff val="5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45624F8-8BC3-4E03-AD8B-74EAFC2CC56F}"/>
              </a:ext>
            </a:extLst>
          </p:cNvPr>
          <p:cNvSpPr txBox="1">
            <a:spLocks noGrp="1" noChangeArrowheads="1"/>
          </p:cNvSpPr>
          <p:nvPr>
            <p:ph type="title"/>
          </p:nvPr>
        </p:nvSpPr>
        <p:spPr>
          <a:xfrm>
            <a:off x="-36513" y="-69850"/>
            <a:ext cx="9144001" cy="1325563"/>
          </a:xfrm>
        </p:spPr>
        <p:txBody>
          <a:bodyPr/>
          <a:lstStyle/>
          <a:p>
            <a:pPr algn="ctr">
              <a:spcBef>
                <a:spcPct val="0"/>
              </a:spcBef>
              <a:spcAft>
                <a:spcPct val="0"/>
              </a:spcAft>
              <a:buClr>
                <a:srgbClr val="000000"/>
              </a:buClr>
              <a:buFont typeface="Calibri" panose="020F0502020204030204" pitchFamily="34" charset="0"/>
              <a:buNone/>
            </a:pPr>
            <a:r>
              <a:rPr lang="en-US" altLang="en-US" sz="4400" b="1">
                <a:solidFill>
                  <a:srgbClr val="000000"/>
                </a:solidFill>
                <a:latin typeface="Calibri" panose="020F0502020204030204" pitchFamily="34" charset="0"/>
                <a:cs typeface="Calibri" panose="020F0502020204030204" pitchFamily="34" charset="0"/>
                <a:sym typeface="Calibri" panose="020F0502020204030204" pitchFamily="34" charset="0"/>
              </a:rPr>
              <a:t>Who Could NOT Vote in 1920?</a:t>
            </a:r>
          </a:p>
        </p:txBody>
      </p:sp>
      <p:sp>
        <p:nvSpPr>
          <p:cNvPr id="5" name="TextBox 4">
            <a:extLst>
              <a:ext uri="{FF2B5EF4-FFF2-40B4-BE49-F238E27FC236}">
                <a16:creationId xmlns:a16="http://schemas.microsoft.com/office/drawing/2014/main" id="{AB13625A-0A4D-4052-BA01-E8F6D487463B}"/>
              </a:ext>
            </a:extLst>
          </p:cNvPr>
          <p:cNvSpPr txBox="1"/>
          <p:nvPr/>
        </p:nvSpPr>
        <p:spPr>
          <a:xfrm>
            <a:off x="228600" y="954088"/>
            <a:ext cx="8763000" cy="2246312"/>
          </a:xfrm>
          <a:prstGeom prst="rect">
            <a:avLst/>
          </a:prstGeom>
          <a:noFill/>
          <a:ln>
            <a:noFill/>
          </a:ln>
        </p:spPr>
        <p:txBody>
          <a:bodyPr>
            <a:spAutoFit/>
          </a:bodyPr>
          <a:lstStyle/>
          <a:p>
            <a:pPr marL="342900" indent="-342900" eaLnBrk="1" fontAlgn="auto" hangingPunct="1">
              <a:spcBef>
                <a:spcPts val="0"/>
              </a:spcBef>
              <a:spcAft>
                <a:spcPts val="0"/>
              </a:spcAft>
              <a:buFont typeface="Arial" panose="020B0604020202020204" pitchFamily="34" charset="0"/>
              <a:buChar char="•"/>
              <a:defRPr/>
            </a:pPr>
            <a:r>
              <a:rPr lang="en-US" sz="2800" kern="0" dirty="0">
                <a:solidFill>
                  <a:srgbClr val="000000"/>
                </a:solidFill>
                <a:latin typeface="Calibri" panose="020F0502020204030204" pitchFamily="34" charset="0"/>
                <a:cs typeface="Calibri" panose="020F0502020204030204" pitchFamily="34" charset="0"/>
              </a:rPr>
              <a:t>Black men and women, although technically they had the right to vote</a:t>
            </a:r>
          </a:p>
          <a:p>
            <a:pPr marL="342900" indent="-342900" eaLnBrk="1" fontAlgn="auto" hangingPunct="1">
              <a:spcBef>
                <a:spcPts val="0"/>
              </a:spcBef>
              <a:spcAft>
                <a:spcPts val="0"/>
              </a:spcAft>
              <a:buFont typeface="Arial" panose="020B0604020202020204" pitchFamily="34" charset="0"/>
              <a:buChar char="•"/>
              <a:defRPr/>
            </a:pPr>
            <a:r>
              <a:rPr lang="en-US" sz="2800" kern="0" dirty="0">
                <a:solidFill>
                  <a:srgbClr val="000000"/>
                </a:solidFill>
                <a:latin typeface="Calibri" panose="020F0502020204030204" pitchFamily="34" charset="0"/>
                <a:cs typeface="Calibri" panose="020F0502020204030204" pitchFamily="34" charset="0"/>
              </a:rPr>
              <a:t>Native Americans</a:t>
            </a:r>
          </a:p>
          <a:p>
            <a:pPr marL="342900" indent="-342900" eaLnBrk="1" fontAlgn="auto" hangingPunct="1">
              <a:spcBef>
                <a:spcPts val="0"/>
              </a:spcBef>
              <a:spcAft>
                <a:spcPts val="0"/>
              </a:spcAft>
              <a:buFont typeface="Arial" panose="020B0604020202020204" pitchFamily="34" charset="0"/>
              <a:buChar char="•"/>
              <a:defRPr/>
            </a:pPr>
            <a:r>
              <a:rPr lang="en-US" sz="2800" kern="0" dirty="0">
                <a:solidFill>
                  <a:srgbClr val="000000"/>
                </a:solidFill>
                <a:latin typeface="Calibri" panose="020F0502020204030204" pitchFamily="34" charset="0"/>
                <a:cs typeface="Calibri" panose="020F0502020204030204" pitchFamily="34" charset="0"/>
              </a:rPr>
              <a:t>Asian Americans</a:t>
            </a:r>
          </a:p>
          <a:p>
            <a:pPr marL="342900" indent="-342900" eaLnBrk="1" fontAlgn="auto" hangingPunct="1">
              <a:spcBef>
                <a:spcPts val="0"/>
              </a:spcBef>
              <a:spcAft>
                <a:spcPts val="0"/>
              </a:spcAft>
              <a:buFont typeface="Arial" panose="020B0604020202020204" pitchFamily="34" charset="0"/>
              <a:buChar char="•"/>
              <a:defRPr/>
            </a:pPr>
            <a:r>
              <a:rPr lang="en-US" sz="2800" kern="0" dirty="0">
                <a:solidFill>
                  <a:srgbClr val="000000"/>
                </a:solidFill>
                <a:latin typeface="Calibri" panose="020F0502020204030204" pitchFamily="34" charset="0"/>
                <a:cs typeface="Calibri" panose="020F0502020204030204" pitchFamily="34" charset="0"/>
              </a:rPr>
              <a:t>People under 21 </a:t>
            </a:r>
          </a:p>
        </p:txBody>
      </p:sp>
      <p:sp>
        <p:nvSpPr>
          <p:cNvPr id="40964" name="TextBox 7">
            <a:extLst>
              <a:ext uri="{FF2B5EF4-FFF2-40B4-BE49-F238E27FC236}">
                <a16:creationId xmlns:a16="http://schemas.microsoft.com/office/drawing/2014/main" id="{32E34526-5F48-4AB5-82F1-E0F9E199869B}"/>
              </a:ext>
            </a:extLst>
          </p:cNvPr>
          <p:cNvSpPr txBox="1">
            <a:spLocks noChangeArrowheads="1"/>
          </p:cNvSpPr>
          <p:nvPr/>
        </p:nvSpPr>
        <p:spPr bwMode="auto">
          <a:xfrm rot="-725813">
            <a:off x="419100" y="3902075"/>
            <a:ext cx="25479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4000" b="1">
                <a:solidFill>
                  <a:srgbClr val="0000CC"/>
                </a:solidFill>
                <a:latin typeface="Calibri" panose="020F0502020204030204" pitchFamily="34" charset="0"/>
                <a:cs typeface="Calibri" panose="020F0502020204030204" pitchFamily="34" charset="0"/>
              </a:rPr>
              <a:t>More </a:t>
            </a:r>
          </a:p>
          <a:p>
            <a:r>
              <a:rPr lang="en-US" altLang="en-US" sz="4000" b="1">
                <a:solidFill>
                  <a:srgbClr val="0000CC"/>
                </a:solidFill>
                <a:latin typeface="Calibri" panose="020F0502020204030204" pitchFamily="34" charset="0"/>
                <a:cs typeface="Calibri" panose="020F0502020204030204" pitchFamily="34" charset="0"/>
              </a:rPr>
              <a:t>Change Is</a:t>
            </a:r>
          </a:p>
          <a:p>
            <a:r>
              <a:rPr lang="en-US" altLang="en-US" sz="4000" b="1">
                <a:solidFill>
                  <a:srgbClr val="0000CC"/>
                </a:solidFill>
                <a:latin typeface="Calibri" panose="020F0502020204030204" pitchFamily="34" charset="0"/>
                <a:cs typeface="Calibri" panose="020F0502020204030204" pitchFamily="34" charset="0"/>
              </a:rPr>
              <a:t> Needed!</a:t>
            </a:r>
          </a:p>
        </p:txBody>
      </p:sp>
      <p:pic>
        <p:nvPicPr>
          <p:cNvPr id="40965" name="Picture 1">
            <a:extLst>
              <a:ext uri="{FF2B5EF4-FFF2-40B4-BE49-F238E27FC236}">
                <a16:creationId xmlns:a16="http://schemas.microsoft.com/office/drawing/2014/main" id="{DA9B63D5-8D50-4323-B6C8-2D264DEBC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575" y="3276600"/>
            <a:ext cx="60833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151A1CF5-9DD2-437D-AF03-320D7612B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3879850"/>
            <a:ext cx="388461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80E430-BF77-47C6-8D6D-6BFCB455BB9C}"/>
              </a:ext>
            </a:extLst>
          </p:cNvPr>
          <p:cNvSpPr txBox="1"/>
          <p:nvPr/>
        </p:nvSpPr>
        <p:spPr>
          <a:xfrm>
            <a:off x="5284788" y="4856163"/>
            <a:ext cx="4011612" cy="1616075"/>
          </a:xfrm>
          <a:prstGeom prst="rect">
            <a:avLst/>
          </a:prstGeom>
          <a:noFill/>
        </p:spPr>
        <p:txBody>
          <a:bodyPr>
            <a:spAutoFit/>
          </a:bodyPr>
          <a:lstStyle/>
          <a:p>
            <a:pPr defTabSz="685800" eaLnBrk="1" fontAlgn="auto" hangingPunct="1">
              <a:spcBef>
                <a:spcPts val="0"/>
              </a:spcBef>
              <a:spcAft>
                <a:spcPts val="0"/>
              </a:spcAft>
              <a:buClr>
                <a:srgbClr val="000000"/>
              </a:buClr>
              <a:defRPr/>
            </a:pPr>
            <a:r>
              <a:rPr lang="en-US" sz="3200" kern="0" dirty="0">
                <a:solidFill>
                  <a:srgbClr val="00467A"/>
                </a:solidFill>
                <a:latin typeface="Calibri" panose="020F0502020204030204" pitchFamily="34" charset="0"/>
                <a:ea typeface="Arial"/>
                <a:cs typeface="Calibri" panose="020F0502020204030204" pitchFamily="34" charset="0"/>
                <a:sym typeface="Arial"/>
              </a:rPr>
              <a:t>100 Year Mission To:</a:t>
            </a:r>
          </a:p>
          <a:p>
            <a:pPr marL="428625" indent="-428625" defTabSz="685800" eaLnBrk="1" fontAlgn="auto" hangingPunct="1">
              <a:spcBef>
                <a:spcPts val="0"/>
              </a:spcBef>
              <a:spcAft>
                <a:spcPts val="0"/>
              </a:spcAft>
              <a:buClr>
                <a:srgbClr val="000000"/>
              </a:buClr>
              <a:buFont typeface="Arial" panose="020B0604020202020204" pitchFamily="34" charset="0"/>
              <a:buChar char="•"/>
              <a:defRPr/>
            </a:pPr>
            <a:r>
              <a:rPr lang="en-US" sz="3200" kern="0" dirty="0">
                <a:solidFill>
                  <a:srgbClr val="00467A"/>
                </a:solidFill>
                <a:latin typeface="Calibri" panose="020F0502020204030204" pitchFamily="34" charset="0"/>
                <a:ea typeface="Arial"/>
                <a:cs typeface="Calibri" panose="020F0502020204030204" pitchFamily="34" charset="0"/>
                <a:sym typeface="Arial"/>
              </a:rPr>
              <a:t>Empower Voters</a:t>
            </a:r>
          </a:p>
          <a:p>
            <a:pPr marL="428625" indent="-428625" defTabSz="685800" eaLnBrk="1" fontAlgn="auto" hangingPunct="1">
              <a:spcBef>
                <a:spcPts val="0"/>
              </a:spcBef>
              <a:spcAft>
                <a:spcPts val="0"/>
              </a:spcAft>
              <a:buClr>
                <a:srgbClr val="000000"/>
              </a:buClr>
              <a:buFont typeface="Arial" panose="020B0604020202020204" pitchFamily="34" charset="0"/>
              <a:buChar char="•"/>
              <a:defRPr/>
            </a:pPr>
            <a:r>
              <a:rPr lang="en-US" sz="3200" kern="0" dirty="0">
                <a:solidFill>
                  <a:srgbClr val="00467A"/>
                </a:solidFill>
                <a:latin typeface="Calibri" panose="020F0502020204030204" pitchFamily="34" charset="0"/>
                <a:ea typeface="Arial"/>
                <a:cs typeface="Calibri" panose="020F0502020204030204" pitchFamily="34" charset="0"/>
                <a:sym typeface="Arial"/>
              </a:rPr>
              <a:t>Defend Democracy</a:t>
            </a:r>
          </a:p>
        </p:txBody>
      </p:sp>
      <p:sp>
        <p:nvSpPr>
          <p:cNvPr id="51204" name="TextBox 2">
            <a:extLst>
              <a:ext uri="{FF2B5EF4-FFF2-40B4-BE49-F238E27FC236}">
                <a16:creationId xmlns:a16="http://schemas.microsoft.com/office/drawing/2014/main" id="{5904BC5C-17FA-42C1-A4A6-1D7968ABA439}"/>
              </a:ext>
            </a:extLst>
          </p:cNvPr>
          <p:cNvSpPr txBox="1">
            <a:spLocks noChangeArrowheads="1"/>
          </p:cNvSpPr>
          <p:nvPr/>
        </p:nvSpPr>
        <p:spPr bwMode="auto">
          <a:xfrm>
            <a:off x="0" y="0"/>
            <a:ext cx="9118600" cy="3016250"/>
          </a:xfrm>
          <a:prstGeom prst="rect">
            <a:avLst/>
          </a:prstGeom>
          <a:solidFill>
            <a:schemeClr val="accent5">
              <a:lumMod val="50000"/>
            </a:schemeClr>
          </a:solidFill>
          <a:ln w="47625">
            <a:solidFill>
              <a:srgbClr val="C00000"/>
            </a:solidFill>
            <a:miter lim="800000"/>
            <a:headEnd/>
            <a:tailEnd/>
          </a:ln>
        </p:spPr>
        <p:txBody>
          <a:bodyPr>
            <a:spAutoFit/>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lang="en-US" altLang="en-US" sz="1100" b="1" dirty="0">
              <a:solidFill>
                <a:srgbClr val="FFFFFF"/>
              </a:solidFill>
              <a:latin typeface="Aharoni" panose="02010803020104030203" pitchFamily="2" charset="-79"/>
              <a:cs typeface="Aharoni" panose="02010803020104030203" pitchFamily="2" charset="-79"/>
            </a:endParaRPr>
          </a:p>
          <a:p>
            <a:pPr algn="ctr" eaLnBrk="1" hangingPunct="1">
              <a:defRPr/>
            </a:pPr>
            <a:r>
              <a:rPr lang="en-US" altLang="en-US" sz="6600" b="1" dirty="0">
                <a:solidFill>
                  <a:srgbClr val="FFFFFF"/>
                </a:solidFill>
                <a:latin typeface="Aharoni" panose="02010803020104030203" pitchFamily="2" charset="-79"/>
                <a:cs typeface="Aharoni" panose="02010803020104030203" pitchFamily="2" charset="-79"/>
              </a:rPr>
              <a:t>Who Can Vote?</a:t>
            </a:r>
          </a:p>
          <a:p>
            <a:pPr algn="ctr" eaLnBrk="1" hangingPunct="1">
              <a:defRPr/>
            </a:pPr>
            <a:r>
              <a:rPr lang="en-US" altLang="en-US" sz="4000" b="1" dirty="0">
                <a:solidFill>
                  <a:srgbClr val="FFFFFF"/>
                </a:solidFill>
                <a:latin typeface="Aharoni" panose="02010803020104030203" pitchFamily="2" charset="-79"/>
                <a:cs typeface="Aharoni" panose="02010803020104030203" pitchFamily="2" charset="-79"/>
              </a:rPr>
              <a:t>A Short History of Voting Rights</a:t>
            </a:r>
          </a:p>
          <a:p>
            <a:pPr algn="ctr" eaLnBrk="1" hangingPunct="1">
              <a:defRPr/>
            </a:pPr>
            <a:r>
              <a:rPr lang="en-US" altLang="en-US" sz="4000" b="1" dirty="0">
                <a:solidFill>
                  <a:srgbClr val="FFFFFF"/>
                </a:solidFill>
                <a:latin typeface="Aharoni" panose="02010803020104030203" pitchFamily="2" charset="-79"/>
                <a:cs typeface="Aharoni" panose="02010803020104030203" pitchFamily="2" charset="-79"/>
              </a:rPr>
              <a:t>1787 – 1920 </a:t>
            </a:r>
            <a:r>
              <a:rPr lang="en-US" altLang="en-US" sz="3200" b="1" dirty="0">
                <a:solidFill>
                  <a:srgbClr val="FFFFFF"/>
                </a:solidFill>
                <a:latin typeface="Calibri" panose="020F0502020204030204" pitchFamily="34" charset="0"/>
                <a:cs typeface="Calibri" panose="020F0502020204030204" pitchFamily="34" charset="0"/>
              </a:rPr>
              <a:t>(Part 1)</a:t>
            </a:r>
          </a:p>
          <a:p>
            <a:pPr algn="ctr" eaLnBrk="1" hangingPunct="1">
              <a:defRPr/>
            </a:pPr>
            <a:endParaRPr lang="en-US" altLang="en-US" sz="3300" b="1" dirty="0">
              <a:solidFill>
                <a:srgbClr val="000000"/>
              </a:solidFill>
              <a:latin typeface="Aharoni" panose="02010803020104030203" pitchFamily="2" charset="-79"/>
              <a:cs typeface="Aharoni" panose="02010803020104030203" pitchFamily="2" charset="-79"/>
            </a:endParaRPr>
          </a:p>
        </p:txBody>
      </p:sp>
      <p:pic>
        <p:nvPicPr>
          <p:cNvPr id="18437" name="Picture 2">
            <a:extLst>
              <a:ext uri="{FF2B5EF4-FFF2-40B4-BE49-F238E27FC236}">
                <a16:creationId xmlns:a16="http://schemas.microsoft.com/office/drawing/2014/main" id="{E47532EC-35A8-45F8-BF45-1740A93A82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88" y="3048000"/>
            <a:ext cx="4927600" cy="3733800"/>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5E6C-6989-4DCD-8AAF-86D6E13D8731}"/>
              </a:ext>
            </a:extLst>
          </p:cNvPr>
          <p:cNvSpPr>
            <a:spLocks noGrp="1"/>
          </p:cNvSpPr>
          <p:nvPr>
            <p:ph type="ctrTitle"/>
          </p:nvPr>
        </p:nvSpPr>
        <p:spPr>
          <a:xfrm>
            <a:off x="1295400" y="152400"/>
            <a:ext cx="6858000" cy="725488"/>
          </a:xfrm>
        </p:spPr>
        <p:txBody>
          <a:bodyPr rtlCol="0">
            <a:normAutofit/>
          </a:bodyPr>
          <a:lstStyle/>
          <a:p>
            <a:pPr eaLnBrk="1" fontAlgn="auto" hangingPunct="1">
              <a:spcAft>
                <a:spcPts val="0"/>
              </a:spcAft>
              <a:defRPr/>
            </a:pPr>
            <a:r>
              <a:rPr lang="en-US" b="1" dirty="0">
                <a:latin typeface="+mn-lt"/>
              </a:rPr>
              <a:t>What do you think?</a:t>
            </a:r>
          </a:p>
        </p:txBody>
      </p:sp>
      <p:sp>
        <p:nvSpPr>
          <p:cNvPr id="20483" name="Subtitle 5">
            <a:extLst>
              <a:ext uri="{FF2B5EF4-FFF2-40B4-BE49-F238E27FC236}">
                <a16:creationId xmlns:a16="http://schemas.microsoft.com/office/drawing/2014/main" id="{EF815801-AA3F-4452-9F92-B6FBF18140D4}"/>
              </a:ext>
            </a:extLst>
          </p:cNvPr>
          <p:cNvSpPr>
            <a:spLocks noGrp="1" noChangeArrowheads="1"/>
          </p:cNvSpPr>
          <p:nvPr>
            <p:ph type="subTitle" idx="1"/>
          </p:nvPr>
        </p:nvSpPr>
        <p:spPr/>
        <p:txBody>
          <a:bodyPr/>
          <a:lstStyle/>
          <a:p>
            <a:pPr eaLnBrk="1" hangingPunct="1"/>
            <a:endParaRPr lang="en-US" altLang="en-US"/>
          </a:p>
        </p:txBody>
      </p:sp>
      <p:graphicFrame>
        <p:nvGraphicFramePr>
          <p:cNvPr id="7" name="Table 4">
            <a:extLst>
              <a:ext uri="{FF2B5EF4-FFF2-40B4-BE49-F238E27FC236}">
                <a16:creationId xmlns:a16="http://schemas.microsoft.com/office/drawing/2014/main" id="{773890A7-67E4-4830-BEA4-2BCE037479B3}"/>
              </a:ext>
            </a:extLst>
          </p:cNvPr>
          <p:cNvGraphicFramePr>
            <a:graphicFrameLocks/>
          </p:cNvGraphicFramePr>
          <p:nvPr/>
        </p:nvGraphicFramePr>
        <p:xfrm>
          <a:off x="0" y="1047750"/>
          <a:ext cx="9220200" cy="5946775"/>
        </p:xfrm>
        <a:graphic>
          <a:graphicData uri="http://schemas.openxmlformats.org/drawingml/2006/table">
            <a:tbl>
              <a:tblPr firstRow="1" bandRow="1"/>
              <a:tblGrid>
                <a:gridCol w="7532655">
                  <a:extLst>
                    <a:ext uri="{9D8B030D-6E8A-4147-A177-3AD203B41FA5}">
                      <a16:colId xmlns:a16="http://schemas.microsoft.com/office/drawing/2014/main" val="20000"/>
                    </a:ext>
                  </a:extLst>
                </a:gridCol>
                <a:gridCol w="885610">
                  <a:extLst>
                    <a:ext uri="{9D8B030D-6E8A-4147-A177-3AD203B41FA5}">
                      <a16:colId xmlns:a16="http://schemas.microsoft.com/office/drawing/2014/main" val="20001"/>
                    </a:ext>
                  </a:extLst>
                </a:gridCol>
                <a:gridCol w="801935">
                  <a:extLst>
                    <a:ext uri="{9D8B030D-6E8A-4147-A177-3AD203B41FA5}">
                      <a16:colId xmlns:a16="http://schemas.microsoft.com/office/drawing/2014/main" val="20002"/>
                    </a:ext>
                  </a:extLst>
                </a:gridCol>
              </a:tblGrid>
              <a:tr h="692285">
                <a:tc>
                  <a:txBody>
                    <a:bodyPr/>
                    <a:lstStyle>
                      <a:lvl1pPr marL="0" algn="l" defTabSz="685800" rtl="0" eaLnBrk="1" latinLnBrk="0" hangingPunct="1">
                        <a:defRPr sz="1350" b="1" kern="1200">
                          <a:solidFill>
                            <a:schemeClr val="lt1"/>
                          </a:solidFill>
                          <a:latin typeface="Tahoma"/>
                          <a:cs typeface="Arial"/>
                        </a:defRPr>
                      </a:lvl1pPr>
                      <a:lvl2pPr marL="342900" algn="l" defTabSz="685800" rtl="0" eaLnBrk="1" latinLnBrk="0" hangingPunct="1">
                        <a:defRPr sz="1350" b="1" kern="1200">
                          <a:solidFill>
                            <a:schemeClr val="lt1"/>
                          </a:solidFill>
                          <a:latin typeface="Tahoma"/>
                          <a:cs typeface="Arial"/>
                        </a:defRPr>
                      </a:lvl2pPr>
                      <a:lvl3pPr marL="685800" algn="l" defTabSz="685800" rtl="0" eaLnBrk="1" latinLnBrk="0" hangingPunct="1">
                        <a:defRPr sz="1350" b="1" kern="1200">
                          <a:solidFill>
                            <a:schemeClr val="lt1"/>
                          </a:solidFill>
                          <a:latin typeface="Tahoma"/>
                          <a:cs typeface="Arial"/>
                        </a:defRPr>
                      </a:lvl3pPr>
                      <a:lvl4pPr marL="1028700" algn="l" defTabSz="685800" rtl="0" eaLnBrk="1" latinLnBrk="0" hangingPunct="1">
                        <a:defRPr sz="1350" b="1" kern="1200">
                          <a:solidFill>
                            <a:schemeClr val="lt1"/>
                          </a:solidFill>
                          <a:latin typeface="Tahoma"/>
                          <a:cs typeface="Arial"/>
                        </a:defRPr>
                      </a:lvl4pPr>
                      <a:lvl5pPr marL="1371600" algn="l" defTabSz="685800" rtl="0" eaLnBrk="1" latinLnBrk="0" hangingPunct="1">
                        <a:defRPr sz="1350" b="1" kern="1200">
                          <a:solidFill>
                            <a:schemeClr val="lt1"/>
                          </a:solidFill>
                          <a:latin typeface="Tahoma"/>
                          <a:cs typeface="Arial"/>
                        </a:defRPr>
                      </a:lvl5pPr>
                      <a:lvl6pPr marL="1714500" algn="l" defTabSz="685800" rtl="0" eaLnBrk="1" latinLnBrk="0" hangingPunct="1">
                        <a:defRPr sz="1350" b="1" kern="1200">
                          <a:solidFill>
                            <a:schemeClr val="lt1"/>
                          </a:solidFill>
                          <a:latin typeface="Tahoma"/>
                          <a:cs typeface="Arial"/>
                        </a:defRPr>
                      </a:lvl6pPr>
                      <a:lvl7pPr marL="2057400" algn="l" defTabSz="685800" rtl="0" eaLnBrk="1" latinLnBrk="0" hangingPunct="1">
                        <a:defRPr sz="1350" b="1" kern="1200">
                          <a:solidFill>
                            <a:schemeClr val="lt1"/>
                          </a:solidFill>
                          <a:latin typeface="Tahoma"/>
                          <a:cs typeface="Arial"/>
                        </a:defRPr>
                      </a:lvl7pPr>
                      <a:lvl8pPr marL="2400300" algn="l" defTabSz="685800" rtl="0" eaLnBrk="1" latinLnBrk="0" hangingPunct="1">
                        <a:defRPr sz="1350" b="1" kern="1200">
                          <a:solidFill>
                            <a:schemeClr val="lt1"/>
                          </a:solidFill>
                          <a:latin typeface="Tahoma"/>
                          <a:cs typeface="Arial"/>
                        </a:defRPr>
                      </a:lvl8pPr>
                      <a:lvl9pPr marL="2743200" algn="l" defTabSz="685800" rtl="0" eaLnBrk="1" latinLnBrk="0" hangingPunct="1">
                        <a:defRPr sz="1350" b="1" kern="1200">
                          <a:solidFill>
                            <a:schemeClr val="lt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b="1" kern="1200">
                          <a:solidFill>
                            <a:schemeClr val="lt1"/>
                          </a:solidFill>
                          <a:latin typeface="Tahoma"/>
                          <a:cs typeface="Arial"/>
                        </a:defRPr>
                      </a:lvl1pPr>
                      <a:lvl2pPr marL="342900" algn="l" defTabSz="685800" rtl="0" eaLnBrk="1" latinLnBrk="0" hangingPunct="1">
                        <a:defRPr sz="1350" b="1" kern="1200">
                          <a:solidFill>
                            <a:schemeClr val="lt1"/>
                          </a:solidFill>
                          <a:latin typeface="Tahoma"/>
                          <a:cs typeface="Arial"/>
                        </a:defRPr>
                      </a:lvl2pPr>
                      <a:lvl3pPr marL="685800" algn="l" defTabSz="685800" rtl="0" eaLnBrk="1" latinLnBrk="0" hangingPunct="1">
                        <a:defRPr sz="1350" b="1" kern="1200">
                          <a:solidFill>
                            <a:schemeClr val="lt1"/>
                          </a:solidFill>
                          <a:latin typeface="Tahoma"/>
                          <a:cs typeface="Arial"/>
                        </a:defRPr>
                      </a:lvl3pPr>
                      <a:lvl4pPr marL="1028700" algn="l" defTabSz="685800" rtl="0" eaLnBrk="1" latinLnBrk="0" hangingPunct="1">
                        <a:defRPr sz="1350" b="1" kern="1200">
                          <a:solidFill>
                            <a:schemeClr val="lt1"/>
                          </a:solidFill>
                          <a:latin typeface="Tahoma"/>
                          <a:cs typeface="Arial"/>
                        </a:defRPr>
                      </a:lvl4pPr>
                      <a:lvl5pPr marL="1371600" algn="l" defTabSz="685800" rtl="0" eaLnBrk="1" latinLnBrk="0" hangingPunct="1">
                        <a:defRPr sz="1350" b="1" kern="1200">
                          <a:solidFill>
                            <a:schemeClr val="lt1"/>
                          </a:solidFill>
                          <a:latin typeface="Tahoma"/>
                          <a:cs typeface="Arial"/>
                        </a:defRPr>
                      </a:lvl5pPr>
                      <a:lvl6pPr marL="1714500" algn="l" defTabSz="685800" rtl="0" eaLnBrk="1" latinLnBrk="0" hangingPunct="1">
                        <a:defRPr sz="1350" b="1" kern="1200">
                          <a:solidFill>
                            <a:schemeClr val="lt1"/>
                          </a:solidFill>
                          <a:latin typeface="Tahoma"/>
                          <a:cs typeface="Arial"/>
                        </a:defRPr>
                      </a:lvl6pPr>
                      <a:lvl7pPr marL="2057400" algn="l" defTabSz="685800" rtl="0" eaLnBrk="1" latinLnBrk="0" hangingPunct="1">
                        <a:defRPr sz="1350" b="1" kern="1200">
                          <a:solidFill>
                            <a:schemeClr val="lt1"/>
                          </a:solidFill>
                          <a:latin typeface="Tahoma"/>
                          <a:cs typeface="Arial"/>
                        </a:defRPr>
                      </a:lvl7pPr>
                      <a:lvl8pPr marL="2400300" algn="l" defTabSz="685800" rtl="0" eaLnBrk="1" latinLnBrk="0" hangingPunct="1">
                        <a:defRPr sz="1350" b="1" kern="1200">
                          <a:solidFill>
                            <a:schemeClr val="lt1"/>
                          </a:solidFill>
                          <a:latin typeface="Tahoma"/>
                          <a:cs typeface="Arial"/>
                        </a:defRPr>
                      </a:lvl8pPr>
                      <a:lvl9pPr marL="2743200" algn="l" defTabSz="685800" rtl="0" eaLnBrk="1" latinLnBrk="0" hangingPunct="1">
                        <a:defRPr sz="1350" b="1" kern="1200">
                          <a:solidFill>
                            <a:schemeClr val="lt1"/>
                          </a:solidFill>
                          <a:latin typeface="Tahoma"/>
                          <a:cs typeface="Arial"/>
                        </a:defRPr>
                      </a:lvl9pPr>
                    </a:lstStyle>
                    <a:p>
                      <a:pPr algn="ctr"/>
                      <a:r>
                        <a:rPr lang="en-US" sz="1800" dirty="0">
                          <a:solidFill>
                            <a:schemeClr val="bg1"/>
                          </a:solidFill>
                        </a:rPr>
                        <a:t>True</a:t>
                      </a:r>
                    </a:p>
                  </a:txBody>
                  <a:tcPr marT="45721" marB="4572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b="1" kern="1200">
                          <a:solidFill>
                            <a:schemeClr val="lt1"/>
                          </a:solidFill>
                          <a:latin typeface="Tahoma"/>
                          <a:cs typeface="Arial"/>
                        </a:defRPr>
                      </a:lvl1pPr>
                      <a:lvl2pPr marL="342900" algn="l" defTabSz="685800" rtl="0" eaLnBrk="1" latinLnBrk="0" hangingPunct="1">
                        <a:defRPr sz="1350" b="1" kern="1200">
                          <a:solidFill>
                            <a:schemeClr val="lt1"/>
                          </a:solidFill>
                          <a:latin typeface="Tahoma"/>
                          <a:cs typeface="Arial"/>
                        </a:defRPr>
                      </a:lvl2pPr>
                      <a:lvl3pPr marL="685800" algn="l" defTabSz="685800" rtl="0" eaLnBrk="1" latinLnBrk="0" hangingPunct="1">
                        <a:defRPr sz="1350" b="1" kern="1200">
                          <a:solidFill>
                            <a:schemeClr val="lt1"/>
                          </a:solidFill>
                          <a:latin typeface="Tahoma"/>
                          <a:cs typeface="Arial"/>
                        </a:defRPr>
                      </a:lvl3pPr>
                      <a:lvl4pPr marL="1028700" algn="l" defTabSz="685800" rtl="0" eaLnBrk="1" latinLnBrk="0" hangingPunct="1">
                        <a:defRPr sz="1350" b="1" kern="1200">
                          <a:solidFill>
                            <a:schemeClr val="lt1"/>
                          </a:solidFill>
                          <a:latin typeface="Tahoma"/>
                          <a:cs typeface="Arial"/>
                        </a:defRPr>
                      </a:lvl4pPr>
                      <a:lvl5pPr marL="1371600" algn="l" defTabSz="685800" rtl="0" eaLnBrk="1" latinLnBrk="0" hangingPunct="1">
                        <a:defRPr sz="1350" b="1" kern="1200">
                          <a:solidFill>
                            <a:schemeClr val="lt1"/>
                          </a:solidFill>
                          <a:latin typeface="Tahoma"/>
                          <a:cs typeface="Arial"/>
                        </a:defRPr>
                      </a:lvl5pPr>
                      <a:lvl6pPr marL="1714500" algn="l" defTabSz="685800" rtl="0" eaLnBrk="1" latinLnBrk="0" hangingPunct="1">
                        <a:defRPr sz="1350" b="1" kern="1200">
                          <a:solidFill>
                            <a:schemeClr val="lt1"/>
                          </a:solidFill>
                          <a:latin typeface="Tahoma"/>
                          <a:cs typeface="Arial"/>
                        </a:defRPr>
                      </a:lvl6pPr>
                      <a:lvl7pPr marL="2057400" algn="l" defTabSz="685800" rtl="0" eaLnBrk="1" latinLnBrk="0" hangingPunct="1">
                        <a:defRPr sz="1350" b="1" kern="1200">
                          <a:solidFill>
                            <a:schemeClr val="lt1"/>
                          </a:solidFill>
                          <a:latin typeface="Tahoma"/>
                          <a:cs typeface="Arial"/>
                        </a:defRPr>
                      </a:lvl7pPr>
                      <a:lvl8pPr marL="2400300" algn="l" defTabSz="685800" rtl="0" eaLnBrk="1" latinLnBrk="0" hangingPunct="1">
                        <a:defRPr sz="1350" b="1" kern="1200">
                          <a:solidFill>
                            <a:schemeClr val="lt1"/>
                          </a:solidFill>
                          <a:latin typeface="Tahoma"/>
                          <a:cs typeface="Arial"/>
                        </a:defRPr>
                      </a:lvl8pPr>
                      <a:lvl9pPr marL="2743200" algn="l" defTabSz="685800" rtl="0" eaLnBrk="1" latinLnBrk="0" hangingPunct="1">
                        <a:defRPr sz="1350" b="1" kern="1200">
                          <a:solidFill>
                            <a:schemeClr val="lt1"/>
                          </a:solidFill>
                          <a:latin typeface="Tahoma"/>
                          <a:cs typeface="Arial"/>
                        </a:defRPr>
                      </a:lvl9pPr>
                    </a:lstStyle>
                    <a:p>
                      <a:pPr algn="ctr"/>
                      <a:r>
                        <a:rPr lang="en-US" sz="1800" dirty="0">
                          <a:solidFill>
                            <a:schemeClr val="bg1"/>
                          </a:solidFill>
                        </a:rPr>
                        <a:t>False</a:t>
                      </a:r>
                    </a:p>
                  </a:txBody>
                  <a:tcPr marT="45721" marB="4572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0"/>
                  </a:ext>
                </a:extLst>
              </a:tr>
              <a:tr h="591814">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The states make all the voting rules.</a:t>
                      </a:r>
                    </a:p>
                  </a:txBody>
                  <a:tcPr marT="45721" marB="457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1"/>
                  </a:ext>
                </a:extLst>
              </a:tr>
              <a:tr h="1043330">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The federal government makes all the voting rules.</a:t>
                      </a:r>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CEE2"/>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extLst>
                  <a:ext uri="{0D108BD9-81ED-4DB2-BD59-A6C34878D82A}">
                    <a16:rowId xmlns:a16="http://schemas.microsoft.com/office/drawing/2014/main" val="10002"/>
                  </a:ext>
                </a:extLst>
              </a:tr>
              <a:tr h="1371683">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When the 14</a:t>
                      </a:r>
                      <a:r>
                        <a:rPr lang="en-US" sz="2800" baseline="30000" dirty="0"/>
                        <a:t>th</a:t>
                      </a:r>
                      <a:r>
                        <a:rPr lang="en-US" sz="2800" dirty="0"/>
                        <a:t> Amendment was passed, it gave equal protection of the law to all people in the United States.</a:t>
                      </a:r>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3"/>
                  </a:ext>
                </a:extLst>
              </a:tr>
              <a:tr h="1164580">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If a person passed a literacy test, that person was able to register and vote.</a:t>
                      </a:r>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CEE2"/>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extLst>
                  <a:ext uri="{0D108BD9-81ED-4DB2-BD59-A6C34878D82A}">
                    <a16:rowId xmlns:a16="http://schemas.microsoft.com/office/drawing/2014/main" val="10004"/>
                  </a:ext>
                </a:extLst>
              </a:tr>
              <a:tr h="1083083">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The 19</a:t>
                      </a:r>
                      <a:r>
                        <a:rPr lang="en-US" sz="2800" baseline="30000" dirty="0"/>
                        <a:t>th</a:t>
                      </a:r>
                      <a:r>
                        <a:rPr lang="en-US" sz="2800" dirty="0"/>
                        <a:t> Amendment granted voting rights to all women in the United States </a:t>
                      </a:r>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FFDE29A7-55CA-4F13-A58D-C26DCCE52F91}"/>
              </a:ext>
            </a:extLst>
          </p:cNvPr>
          <p:cNvSpPr>
            <a:spLocks noGrp="1" noChangeArrowheads="1"/>
          </p:cNvSpPr>
          <p:nvPr>
            <p:ph type="body" idx="1"/>
          </p:nvPr>
        </p:nvSpPr>
        <p:spPr>
          <a:xfrm>
            <a:off x="-17463" y="214313"/>
            <a:ext cx="9161463" cy="1301750"/>
          </a:xfrm>
        </p:spPr>
        <p:txBody>
          <a:bodyPr/>
          <a:lstStyle/>
          <a:p>
            <a:pPr marL="0" indent="0" algn="ctr" eaLnBrk="1" hangingPunct="1">
              <a:buFont typeface="Wingdings" panose="05000000000000000000" pitchFamily="2" charset="2"/>
              <a:buNone/>
            </a:pPr>
            <a:r>
              <a:rPr lang="en-US" altLang="en-US" b="1">
                <a:effectLst/>
                <a:latin typeface="Calibri" panose="020F0502020204030204" pitchFamily="34" charset="0"/>
                <a:cs typeface="Calibri" panose="020F0502020204030204" pitchFamily="34" charset="0"/>
              </a:rPr>
              <a:t>When the U.S. Constitution was  adopted in 1787,  decisions about voting rights were left to the states. </a:t>
            </a:r>
          </a:p>
        </p:txBody>
      </p:sp>
      <p:sp>
        <p:nvSpPr>
          <p:cNvPr id="2" name="TextBox 1">
            <a:extLst>
              <a:ext uri="{FF2B5EF4-FFF2-40B4-BE49-F238E27FC236}">
                <a16:creationId xmlns:a16="http://schemas.microsoft.com/office/drawing/2014/main" id="{9A841FFB-2DC1-4CF7-84E2-7C99DCC39C6F}"/>
              </a:ext>
            </a:extLst>
          </p:cNvPr>
          <p:cNvSpPr txBox="1"/>
          <p:nvPr/>
        </p:nvSpPr>
        <p:spPr>
          <a:xfrm>
            <a:off x="304800" y="1516063"/>
            <a:ext cx="3429000" cy="2678112"/>
          </a:xfrm>
          <a:prstGeom prst="rect">
            <a:avLst/>
          </a:prstGeom>
          <a:noFill/>
          <a:ln>
            <a:solidFill>
              <a:schemeClr val="tx1"/>
            </a:solidFill>
          </a:ln>
        </p:spPr>
        <p:txBody>
          <a:bodyPr>
            <a:spAutoFit/>
          </a:bodyPr>
          <a:lstStyle/>
          <a:p>
            <a:pPr>
              <a:defRPr/>
            </a:pPr>
            <a:r>
              <a:rPr lang="en-US" sz="2400" b="1" dirty="0">
                <a:latin typeface="Calibri" panose="020F0502020204030204" pitchFamily="34" charset="0"/>
                <a:cs typeface="Calibri" panose="020F0502020204030204" pitchFamily="34" charset="0"/>
              </a:rPr>
              <a:t>Notice who could </a:t>
            </a:r>
            <a:r>
              <a:rPr lang="en-US" sz="2400" b="1" u="sng" dirty="0">
                <a:latin typeface="Calibri" panose="020F0502020204030204" pitchFamily="34" charset="0"/>
                <a:cs typeface="Calibri" panose="020F0502020204030204" pitchFamily="34" charset="0"/>
              </a:rPr>
              <a:t>not</a:t>
            </a:r>
            <a:r>
              <a:rPr lang="en-US" sz="2400" b="1" dirty="0">
                <a:latin typeface="Calibri" panose="020F0502020204030204" pitchFamily="34" charset="0"/>
                <a:cs typeface="Calibri" panose="020F0502020204030204" pitchFamily="34" charset="0"/>
              </a:rPr>
              <a:t> vote:</a:t>
            </a:r>
          </a:p>
          <a:p>
            <a:pPr marL="342900" indent="-34290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Men without land</a:t>
            </a:r>
          </a:p>
          <a:p>
            <a:pPr marL="342900" indent="-34290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Women</a:t>
            </a:r>
          </a:p>
          <a:p>
            <a:pPr marL="342900" indent="-34290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Slaves</a:t>
            </a:r>
          </a:p>
          <a:p>
            <a:pPr marL="342900" indent="-34290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Native Americans</a:t>
            </a:r>
          </a:p>
          <a:p>
            <a:pPr marL="342900" indent="-34290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People under 21 </a:t>
            </a:r>
          </a:p>
        </p:txBody>
      </p:sp>
      <p:pic>
        <p:nvPicPr>
          <p:cNvPr id="22532" name="Picture 2">
            <a:extLst>
              <a:ext uri="{FF2B5EF4-FFF2-40B4-BE49-F238E27FC236}">
                <a16:creationId xmlns:a16="http://schemas.microsoft.com/office/drawing/2014/main" id="{D76CCEAD-3CBF-41A2-9E4F-7E6C71418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95600"/>
            <a:ext cx="6024563" cy="388302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CF25-D692-466B-AB38-51F7CD830241}"/>
              </a:ext>
            </a:extLst>
          </p:cNvPr>
          <p:cNvSpPr>
            <a:spLocks noGrp="1"/>
          </p:cNvSpPr>
          <p:nvPr>
            <p:ph type="title"/>
          </p:nvPr>
        </p:nvSpPr>
        <p:spPr>
          <a:xfrm>
            <a:off x="101600" y="311150"/>
            <a:ext cx="8991600" cy="1325563"/>
          </a:xfrm>
        </p:spPr>
        <p:txBody>
          <a:bodyPr/>
          <a:lstStyle/>
          <a:p>
            <a:pPr algn="ctr">
              <a:defRPr/>
            </a:pPr>
            <a:r>
              <a:rPr lang="en-US" sz="3600" b="1" dirty="0">
                <a:latin typeface="+mn-lt"/>
              </a:rPr>
              <a:t>Voting Differences Among the States</a:t>
            </a:r>
            <a:br>
              <a:rPr lang="en-US" sz="3600" b="1" dirty="0">
                <a:latin typeface="+mn-lt"/>
              </a:rPr>
            </a:br>
            <a:endParaRPr lang="en-US" sz="3600" b="1" dirty="0">
              <a:latin typeface="+mn-lt"/>
            </a:endParaRPr>
          </a:p>
        </p:txBody>
      </p:sp>
      <p:sp>
        <p:nvSpPr>
          <p:cNvPr id="3" name="TextBox 2">
            <a:extLst>
              <a:ext uri="{FF2B5EF4-FFF2-40B4-BE49-F238E27FC236}">
                <a16:creationId xmlns:a16="http://schemas.microsoft.com/office/drawing/2014/main" id="{A25B316E-4FD4-4BEF-89CD-0F8982ECCEF9}"/>
              </a:ext>
            </a:extLst>
          </p:cNvPr>
          <p:cNvSpPr txBox="1"/>
          <p:nvPr/>
        </p:nvSpPr>
        <p:spPr>
          <a:xfrm rot="21027235">
            <a:off x="650875" y="1839913"/>
            <a:ext cx="3876675" cy="862012"/>
          </a:xfrm>
          <a:prstGeom prst="rect">
            <a:avLst/>
          </a:prstGeom>
          <a:solidFill>
            <a:srgbClr val="BCCEE2"/>
          </a:solidFill>
          <a:ln w="25400">
            <a:solidFill>
              <a:srgbClr val="000000"/>
            </a:solidFill>
          </a:ln>
        </p:spPr>
        <p:txBody>
          <a:bodyPr>
            <a:spAutoFit/>
          </a:bodyPr>
          <a:lstStyle/>
          <a:p>
            <a:pPr algn="ctr">
              <a:defRPr/>
            </a:pPr>
            <a:r>
              <a:rPr lang="en-US" sz="3200" b="1" dirty="0">
                <a:latin typeface="+mn-lt"/>
              </a:rPr>
              <a:t>Religious Restrictions</a:t>
            </a:r>
          </a:p>
          <a:p>
            <a:pPr>
              <a:defRPr/>
            </a:pPr>
            <a:endParaRPr lang="en-US" dirty="0"/>
          </a:p>
        </p:txBody>
      </p:sp>
      <p:sp>
        <p:nvSpPr>
          <p:cNvPr id="4" name="TextBox 3">
            <a:extLst>
              <a:ext uri="{FF2B5EF4-FFF2-40B4-BE49-F238E27FC236}">
                <a16:creationId xmlns:a16="http://schemas.microsoft.com/office/drawing/2014/main" id="{A80C8CD5-A4C2-4D37-B541-77DEF82C3324}"/>
              </a:ext>
            </a:extLst>
          </p:cNvPr>
          <p:cNvSpPr txBox="1"/>
          <p:nvPr/>
        </p:nvSpPr>
        <p:spPr>
          <a:xfrm rot="21312977">
            <a:off x="322263" y="5414963"/>
            <a:ext cx="3810000" cy="585787"/>
          </a:xfrm>
          <a:prstGeom prst="rect">
            <a:avLst/>
          </a:prstGeom>
          <a:solidFill>
            <a:srgbClr val="BCCEE2"/>
          </a:solidFill>
          <a:ln w="25400">
            <a:solidFill>
              <a:srgbClr val="000000"/>
            </a:solidFill>
          </a:ln>
        </p:spPr>
        <p:txBody>
          <a:bodyPr>
            <a:spAutoFit/>
          </a:bodyPr>
          <a:lstStyle/>
          <a:p>
            <a:pPr algn="ctr">
              <a:defRPr/>
            </a:pPr>
            <a:r>
              <a:rPr lang="en-US" sz="3200" b="1" dirty="0">
                <a:latin typeface="+mn-lt"/>
              </a:rPr>
              <a:t>Amount of Property</a:t>
            </a:r>
          </a:p>
        </p:txBody>
      </p:sp>
      <p:sp>
        <p:nvSpPr>
          <p:cNvPr id="6" name="TextBox 5">
            <a:extLst>
              <a:ext uri="{FF2B5EF4-FFF2-40B4-BE49-F238E27FC236}">
                <a16:creationId xmlns:a16="http://schemas.microsoft.com/office/drawing/2014/main" id="{271BF39F-BBF0-4BB5-891A-D988E19BB470}"/>
              </a:ext>
            </a:extLst>
          </p:cNvPr>
          <p:cNvSpPr txBox="1"/>
          <p:nvPr/>
        </p:nvSpPr>
        <p:spPr>
          <a:xfrm>
            <a:off x="2819400" y="3290888"/>
            <a:ext cx="4038600" cy="1077912"/>
          </a:xfrm>
          <a:prstGeom prst="rect">
            <a:avLst/>
          </a:prstGeom>
          <a:solidFill>
            <a:srgbClr val="BCCEE2"/>
          </a:solidFill>
          <a:ln w="25400">
            <a:solidFill>
              <a:srgbClr val="000000"/>
            </a:solidFill>
          </a:ln>
        </p:spPr>
        <p:txBody>
          <a:bodyPr>
            <a:spAutoFit/>
          </a:bodyPr>
          <a:lstStyle/>
          <a:p>
            <a:pPr algn="ctr">
              <a:defRPr/>
            </a:pPr>
            <a:r>
              <a:rPr lang="en-US" sz="3200" b="1" dirty="0">
                <a:latin typeface="+mn-lt"/>
              </a:rPr>
              <a:t>Women with Property (Widows) </a:t>
            </a:r>
          </a:p>
        </p:txBody>
      </p:sp>
      <p:sp>
        <p:nvSpPr>
          <p:cNvPr id="7" name="TextBox 6">
            <a:extLst>
              <a:ext uri="{FF2B5EF4-FFF2-40B4-BE49-F238E27FC236}">
                <a16:creationId xmlns:a16="http://schemas.microsoft.com/office/drawing/2014/main" id="{F34CBF1F-CE5E-48AE-8FD3-58E76119C3FF}"/>
              </a:ext>
            </a:extLst>
          </p:cNvPr>
          <p:cNvSpPr txBox="1"/>
          <p:nvPr/>
        </p:nvSpPr>
        <p:spPr>
          <a:xfrm rot="265043">
            <a:off x="5619750" y="2082800"/>
            <a:ext cx="2667000" cy="585788"/>
          </a:xfrm>
          <a:prstGeom prst="rect">
            <a:avLst/>
          </a:prstGeom>
          <a:solidFill>
            <a:srgbClr val="BCCEE2"/>
          </a:solidFill>
          <a:ln w="25400">
            <a:solidFill>
              <a:srgbClr val="000000"/>
            </a:solidFill>
          </a:ln>
        </p:spPr>
        <p:txBody>
          <a:bodyPr>
            <a:spAutoFit/>
          </a:bodyPr>
          <a:lstStyle/>
          <a:p>
            <a:pPr algn="ctr">
              <a:defRPr/>
            </a:pPr>
            <a:r>
              <a:rPr lang="en-US" sz="3200" b="1" dirty="0">
                <a:latin typeface="+mn-lt"/>
              </a:rPr>
              <a:t>Freed Men</a:t>
            </a:r>
          </a:p>
        </p:txBody>
      </p:sp>
      <p:sp>
        <p:nvSpPr>
          <p:cNvPr id="8" name="TextBox 7">
            <a:extLst>
              <a:ext uri="{FF2B5EF4-FFF2-40B4-BE49-F238E27FC236}">
                <a16:creationId xmlns:a16="http://schemas.microsoft.com/office/drawing/2014/main" id="{CB75F274-868E-4790-905C-BB021555ABCA}"/>
              </a:ext>
            </a:extLst>
          </p:cNvPr>
          <p:cNvSpPr txBox="1"/>
          <p:nvPr/>
        </p:nvSpPr>
        <p:spPr>
          <a:xfrm rot="208937">
            <a:off x="5689600" y="5268913"/>
            <a:ext cx="2895600" cy="584200"/>
          </a:xfrm>
          <a:prstGeom prst="rect">
            <a:avLst/>
          </a:prstGeom>
          <a:solidFill>
            <a:srgbClr val="BCCEE2"/>
          </a:solidFill>
          <a:ln w="25400">
            <a:solidFill>
              <a:srgbClr val="000000"/>
            </a:solidFill>
          </a:ln>
        </p:spPr>
        <p:txBody>
          <a:bodyPr>
            <a:spAutoFit/>
          </a:bodyPr>
          <a:lstStyle/>
          <a:p>
            <a:pPr algn="ctr">
              <a:defRPr/>
            </a:pPr>
            <a:r>
              <a:rPr lang="en-US" sz="2800" dirty="0">
                <a:latin typeface="+mn-lt"/>
              </a:rPr>
              <a:t>“</a:t>
            </a:r>
            <a:r>
              <a:rPr lang="en-US" sz="3200" b="1" dirty="0">
                <a:latin typeface="+mn-lt"/>
              </a:rPr>
              <a:t>Public Voting</a:t>
            </a:r>
            <a:r>
              <a:rPr lang="en-US" sz="3200" dirty="0">
                <a:latin typeface="+mn-lt"/>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94AF-4B71-4486-BD41-1538EC23750C}"/>
              </a:ext>
            </a:extLst>
          </p:cNvPr>
          <p:cNvSpPr>
            <a:spLocks noGrp="1"/>
          </p:cNvSpPr>
          <p:nvPr>
            <p:ph type="title"/>
          </p:nvPr>
        </p:nvSpPr>
        <p:spPr>
          <a:xfrm>
            <a:off x="252413" y="31750"/>
            <a:ext cx="7886700" cy="1325563"/>
          </a:xfrm>
        </p:spPr>
        <p:txBody>
          <a:bodyPr/>
          <a:lstStyle/>
          <a:p>
            <a:pPr>
              <a:defRPr/>
            </a:pPr>
            <a:r>
              <a:rPr lang="en-US" sz="3600" b="1" dirty="0">
                <a:latin typeface="+mn-lt"/>
              </a:rPr>
              <a:t>Change starts to come . . .</a:t>
            </a:r>
          </a:p>
        </p:txBody>
      </p:sp>
      <p:sp>
        <p:nvSpPr>
          <p:cNvPr id="15364" name="TextBox 2">
            <a:extLst>
              <a:ext uri="{FF2B5EF4-FFF2-40B4-BE49-F238E27FC236}">
                <a16:creationId xmlns:a16="http://schemas.microsoft.com/office/drawing/2014/main" id="{F5ECC45C-6B80-49E3-8354-33EAA1D0E7EA}"/>
              </a:ext>
            </a:extLst>
          </p:cNvPr>
          <p:cNvSpPr txBox="1">
            <a:spLocks noChangeArrowheads="1"/>
          </p:cNvSpPr>
          <p:nvPr/>
        </p:nvSpPr>
        <p:spPr bwMode="auto">
          <a:xfrm>
            <a:off x="252413" y="1195388"/>
            <a:ext cx="3024187" cy="83185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defRPr/>
            </a:pPr>
            <a:r>
              <a:rPr lang="en-US" altLang="en-US" sz="2400" b="1" dirty="0">
                <a:solidFill>
                  <a:srgbClr val="C00000"/>
                </a:solidFill>
                <a:latin typeface="+mn-lt"/>
              </a:rPr>
              <a:t>Election of  </a:t>
            </a:r>
          </a:p>
          <a:p>
            <a:pPr>
              <a:defRPr/>
            </a:pPr>
            <a:r>
              <a:rPr lang="en-US" altLang="en-US" sz="2400" b="1" dirty="0">
                <a:solidFill>
                  <a:srgbClr val="C00000"/>
                </a:solidFill>
                <a:latin typeface="+mn-lt"/>
              </a:rPr>
              <a:t>Andrew Jackson, 1824</a:t>
            </a:r>
          </a:p>
        </p:txBody>
      </p:sp>
      <p:sp>
        <p:nvSpPr>
          <p:cNvPr id="15366" name="TextBox 3">
            <a:extLst>
              <a:ext uri="{FF2B5EF4-FFF2-40B4-BE49-F238E27FC236}">
                <a16:creationId xmlns:a16="http://schemas.microsoft.com/office/drawing/2014/main" id="{B3922905-500F-4E32-BBC4-2595B411748D}"/>
              </a:ext>
            </a:extLst>
          </p:cNvPr>
          <p:cNvSpPr txBox="1">
            <a:spLocks noChangeArrowheads="1"/>
          </p:cNvSpPr>
          <p:nvPr/>
        </p:nvSpPr>
        <p:spPr bwMode="auto">
          <a:xfrm>
            <a:off x="3886200" y="990600"/>
            <a:ext cx="4251325" cy="461963"/>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defRPr/>
            </a:pPr>
            <a:r>
              <a:rPr lang="en-US" altLang="en-US" sz="2400" b="1" dirty="0">
                <a:solidFill>
                  <a:srgbClr val="C00000"/>
                </a:solidFill>
                <a:latin typeface="+mn-lt"/>
              </a:rPr>
              <a:t>Seneca Falls Convention, 1848</a:t>
            </a:r>
          </a:p>
        </p:txBody>
      </p:sp>
      <p:pic>
        <p:nvPicPr>
          <p:cNvPr id="26629" name="Picture 6">
            <a:extLst>
              <a:ext uri="{FF2B5EF4-FFF2-40B4-BE49-F238E27FC236}">
                <a16:creationId xmlns:a16="http://schemas.microsoft.com/office/drawing/2014/main" id="{12047049-63CF-4B61-8E5A-036663B6F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981200"/>
            <a:ext cx="1966913" cy="233362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2">
            <a:extLst>
              <a:ext uri="{FF2B5EF4-FFF2-40B4-BE49-F238E27FC236}">
                <a16:creationId xmlns:a16="http://schemas.microsoft.com/office/drawing/2014/main" id="{22851C36-5D60-4341-B713-E9E210454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763" y="1447800"/>
            <a:ext cx="3605212" cy="23796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10" descr="Seneca Falls Convention - Wikipedia">
            <a:extLst>
              <a:ext uri="{FF2B5EF4-FFF2-40B4-BE49-F238E27FC236}">
                <a16:creationId xmlns:a16="http://schemas.microsoft.com/office/drawing/2014/main" id="{AB11429D-8607-4326-B3C8-1A4586AC81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3411538"/>
            <a:ext cx="2578100" cy="3351212"/>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2" name="Content Placeholder 4">
            <a:extLst>
              <a:ext uri="{FF2B5EF4-FFF2-40B4-BE49-F238E27FC236}">
                <a16:creationId xmlns:a16="http://schemas.microsoft.com/office/drawing/2014/main" id="{982E228C-096D-4821-9EBE-DEFA80A43B7C}"/>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252413" y="4395788"/>
            <a:ext cx="4038600" cy="2379662"/>
          </a:xfrm>
          <a:ln w="15875">
            <a:solidFill>
              <a:srgbClr val="000000"/>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7855471-CD0E-44CC-AF3F-55402CBD0266}"/>
              </a:ext>
            </a:extLst>
          </p:cNvPr>
          <p:cNvSpPr>
            <a:spLocks noGrp="1" noChangeArrowheads="1"/>
          </p:cNvSpPr>
          <p:nvPr>
            <p:ph type="title"/>
          </p:nvPr>
        </p:nvSpPr>
        <p:spPr>
          <a:xfrm>
            <a:off x="152400" y="1676400"/>
            <a:ext cx="3200400" cy="2819400"/>
          </a:xfrm>
        </p:spPr>
        <p:txBody>
          <a:bodyPr/>
          <a:lstStyle/>
          <a:p>
            <a:pPr eaLnBrk="1" hangingPunct="1">
              <a:defRPr/>
            </a:pPr>
            <a:br>
              <a:rPr lang="en-US" altLang="en-US" b="1" dirty="0"/>
            </a:br>
            <a:r>
              <a:rPr lang="en-US" altLang="en-US" b="1" dirty="0">
                <a:latin typeface="+mn-lt"/>
              </a:rPr>
              <a:t>The 14</a:t>
            </a:r>
            <a:r>
              <a:rPr lang="en-US" altLang="en-US" b="1" baseline="30000" dirty="0">
                <a:latin typeface="+mn-lt"/>
              </a:rPr>
              <a:t>th</a:t>
            </a:r>
            <a:r>
              <a:rPr lang="en-US" altLang="en-US" b="1" dirty="0">
                <a:latin typeface="+mn-lt"/>
              </a:rPr>
              <a:t> Amendment (1868) gave equal protection of the law to all U.S. citizens. </a:t>
            </a:r>
            <a:br>
              <a:rPr lang="en-US" altLang="en-US" b="1" dirty="0">
                <a:latin typeface="+mn-lt"/>
              </a:rPr>
            </a:br>
            <a:endParaRPr lang="en-US" altLang="en-US" b="1" dirty="0">
              <a:latin typeface="+mn-lt"/>
            </a:endParaRPr>
          </a:p>
        </p:txBody>
      </p:sp>
      <p:pic>
        <p:nvPicPr>
          <p:cNvPr id="28675" name="Picture 6">
            <a:extLst>
              <a:ext uri="{FF2B5EF4-FFF2-40B4-BE49-F238E27FC236}">
                <a16:creationId xmlns:a16="http://schemas.microsoft.com/office/drawing/2014/main" id="{D256C8A3-3846-43D5-B917-08568369E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76200"/>
            <a:ext cx="5486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8023E446-4738-4634-9D3E-02AFE397A88C}"/>
              </a:ext>
            </a:extLst>
          </p:cNvPr>
          <p:cNvSpPr txBox="1">
            <a:spLocks noChangeArrowheads="1"/>
          </p:cNvSpPr>
          <p:nvPr/>
        </p:nvSpPr>
        <p:spPr bwMode="auto">
          <a:xfrm>
            <a:off x="76200" y="152400"/>
            <a:ext cx="9067800" cy="1524000"/>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9pPr>
          </a:lstStyle>
          <a:p>
            <a:pPr marL="0" indent="0" algn="ctr" eaLnBrk="1" hangingPunct="1">
              <a:buFont typeface="Wingdings" panose="05000000000000000000" pitchFamily="2" charset="2"/>
              <a:buNone/>
              <a:defRPr/>
            </a:pPr>
            <a:r>
              <a:rPr lang="en-US" altLang="en-US" b="1" kern="0" dirty="0">
                <a:effectLst/>
                <a:cs typeface="Calibri" panose="020F0502020204030204" pitchFamily="34" charset="0"/>
              </a:rPr>
              <a:t>The </a:t>
            </a:r>
            <a:r>
              <a:rPr lang="en-US" altLang="en-US" b="1" kern="0" dirty="0">
                <a:solidFill>
                  <a:srgbClr val="C00000"/>
                </a:solidFill>
                <a:effectLst/>
                <a:cs typeface="Calibri" panose="020F0502020204030204" pitchFamily="34" charset="0"/>
              </a:rPr>
              <a:t>15</a:t>
            </a:r>
            <a:r>
              <a:rPr lang="en-US" altLang="en-US" b="1" kern="0" baseline="30000" dirty="0">
                <a:solidFill>
                  <a:srgbClr val="C00000"/>
                </a:solidFill>
                <a:effectLst/>
                <a:cs typeface="Calibri" panose="020F0502020204030204" pitchFamily="34" charset="0"/>
              </a:rPr>
              <a:t>th</a:t>
            </a:r>
            <a:r>
              <a:rPr lang="en-US" altLang="en-US" b="1" kern="0" dirty="0">
                <a:solidFill>
                  <a:srgbClr val="C00000"/>
                </a:solidFill>
                <a:effectLst/>
                <a:cs typeface="Calibri" panose="020F0502020204030204" pitchFamily="34" charset="0"/>
              </a:rPr>
              <a:t> Amendment </a:t>
            </a:r>
            <a:r>
              <a:rPr lang="en-US" altLang="en-US" b="1" kern="0" dirty="0">
                <a:effectLst/>
                <a:cs typeface="Calibri" panose="020F0502020204030204" pitchFamily="34" charset="0"/>
              </a:rPr>
              <a:t>(1870) protected the voting rights of male U.S. citizens (regardless of race, color, or previous condition of servitude).</a:t>
            </a:r>
          </a:p>
        </p:txBody>
      </p:sp>
      <p:pic>
        <p:nvPicPr>
          <p:cNvPr id="30723" name="Picture 7">
            <a:extLst>
              <a:ext uri="{FF2B5EF4-FFF2-40B4-BE49-F238E27FC236}">
                <a16:creationId xmlns:a16="http://schemas.microsoft.com/office/drawing/2014/main" id="{448CE5D6-0655-4AE1-9D44-C11B41DB6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057400"/>
            <a:ext cx="6719887"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3">
            <a:extLst>
              <a:ext uri="{FF2B5EF4-FFF2-40B4-BE49-F238E27FC236}">
                <a16:creationId xmlns:a16="http://schemas.microsoft.com/office/drawing/2014/main" id="{BA28AB34-9315-432D-BB86-D7E7DD650EB8}"/>
              </a:ext>
            </a:extLst>
          </p:cNvPr>
          <p:cNvSpPr>
            <a:spLocks noGrp="1" noChangeArrowheads="1"/>
          </p:cNvSpPr>
          <p:nvPr>
            <p:ph type="title"/>
          </p:nvPr>
        </p:nvSpPr>
        <p:spPr>
          <a:xfrm>
            <a:off x="685800" y="95250"/>
            <a:ext cx="7886700" cy="1119188"/>
          </a:xfrm>
        </p:spPr>
        <p:txBody>
          <a:bodyPr/>
          <a:lstStyle/>
          <a:p>
            <a:pPr eaLnBrk="1" hangingPunct="1"/>
            <a:r>
              <a:rPr lang="en-US" altLang="en-US" sz="4400" b="1">
                <a:latin typeface="Calibri" panose="020F0502020204030204" pitchFamily="34" charset="0"/>
                <a:cs typeface="Calibri" panose="020F0502020204030204" pitchFamily="34" charset="0"/>
              </a:rPr>
              <a:t>How were voting rights denied?</a:t>
            </a:r>
          </a:p>
        </p:txBody>
      </p:sp>
      <p:sp>
        <p:nvSpPr>
          <p:cNvPr id="32771" name="Text Placeholder 4">
            <a:extLst>
              <a:ext uri="{FF2B5EF4-FFF2-40B4-BE49-F238E27FC236}">
                <a16:creationId xmlns:a16="http://schemas.microsoft.com/office/drawing/2014/main" id="{1CE5A692-198B-4C37-8084-88417617068A}"/>
              </a:ext>
            </a:extLst>
          </p:cNvPr>
          <p:cNvSpPr>
            <a:spLocks noGrp="1" noChangeArrowheads="1"/>
          </p:cNvSpPr>
          <p:nvPr>
            <p:ph type="body" idx="1"/>
          </p:nvPr>
        </p:nvSpPr>
        <p:spPr>
          <a:xfrm>
            <a:off x="990600" y="1143000"/>
            <a:ext cx="2708275" cy="822325"/>
          </a:xfrm>
        </p:spPr>
        <p:txBody>
          <a:bodyPr/>
          <a:lstStyle/>
          <a:p>
            <a:pPr algn="ctr" eaLnBrk="1" hangingPunct="1"/>
            <a:r>
              <a:rPr lang="en-US" altLang="en-US" sz="4000" b="0"/>
              <a:t>Poll Taxes</a:t>
            </a:r>
          </a:p>
        </p:txBody>
      </p:sp>
      <p:sp>
        <p:nvSpPr>
          <p:cNvPr id="32772" name="Text Placeholder 6">
            <a:extLst>
              <a:ext uri="{FF2B5EF4-FFF2-40B4-BE49-F238E27FC236}">
                <a16:creationId xmlns:a16="http://schemas.microsoft.com/office/drawing/2014/main" id="{F890F328-1B3B-4AD7-8F72-2D9B1FF35647}"/>
              </a:ext>
            </a:extLst>
          </p:cNvPr>
          <p:cNvSpPr>
            <a:spLocks noGrp="1" noChangeArrowheads="1"/>
          </p:cNvSpPr>
          <p:nvPr>
            <p:ph type="body" sz="quarter" idx="3"/>
          </p:nvPr>
        </p:nvSpPr>
        <p:spPr>
          <a:xfrm>
            <a:off x="5181600" y="1295400"/>
            <a:ext cx="3201988" cy="709613"/>
          </a:xfrm>
        </p:spPr>
        <p:txBody>
          <a:bodyPr/>
          <a:lstStyle/>
          <a:p>
            <a:pPr algn="ctr" eaLnBrk="1" hangingPunct="1"/>
            <a:r>
              <a:rPr lang="en-US" altLang="en-US" sz="4000" b="0"/>
              <a:t>Literacy Tests</a:t>
            </a:r>
          </a:p>
        </p:txBody>
      </p:sp>
      <p:pic>
        <p:nvPicPr>
          <p:cNvPr id="32773" name="Content Placeholder 2">
            <a:extLst>
              <a:ext uri="{FF2B5EF4-FFF2-40B4-BE49-F238E27FC236}">
                <a16:creationId xmlns:a16="http://schemas.microsoft.com/office/drawing/2014/main" id="{10596BCC-2DD8-40FB-AF80-755F5EBB20E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 y="1954213"/>
            <a:ext cx="4191000" cy="1997075"/>
          </a:xfrm>
        </p:spPr>
      </p:pic>
      <p:pic>
        <p:nvPicPr>
          <p:cNvPr id="32774" name="Picture 3">
            <a:extLst>
              <a:ext uri="{FF2B5EF4-FFF2-40B4-BE49-F238E27FC236}">
                <a16:creationId xmlns:a16="http://schemas.microsoft.com/office/drawing/2014/main" id="{A76FA992-1A7C-472E-B2A2-7F6C8B471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4267200"/>
            <a:ext cx="401955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a:extLst>
              <a:ext uri="{FF2B5EF4-FFF2-40B4-BE49-F238E27FC236}">
                <a16:creationId xmlns:a16="http://schemas.microsoft.com/office/drawing/2014/main" id="{D28193C5-7CB6-44A3-9197-68B7EEE22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133600"/>
            <a:ext cx="3201988"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lit">
  <a:themeElements>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Slit</Template>
  <TotalTime>14223</TotalTime>
  <Words>2518</Words>
  <Application>Microsoft Office PowerPoint</Application>
  <PresentationFormat>On-screen Show (4:3)</PresentationFormat>
  <Paragraphs>144</Paragraphs>
  <Slides>13</Slides>
  <Notes>12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13</vt:i4>
      </vt:variant>
    </vt:vector>
  </HeadingPairs>
  <TitlesOfParts>
    <vt:vector size="31" baseType="lpstr">
      <vt:lpstr>Tahoma</vt:lpstr>
      <vt:lpstr>Arial</vt:lpstr>
      <vt:lpstr>Wingdings</vt:lpstr>
      <vt:lpstr>Calibri</vt:lpstr>
      <vt:lpstr>Calibri Light</vt:lpstr>
      <vt:lpstr>Aharoni</vt:lpstr>
      <vt:lpstr>benton-sans</vt:lpstr>
      <vt:lpstr>Times New Roman</vt:lpstr>
      <vt:lpstr>Verdana</vt:lpstr>
      <vt:lpstr>Roboto</vt:lpstr>
      <vt:lpstr>Source Sans Pro</vt:lpstr>
      <vt:lpstr>Open Sans</vt:lpstr>
      <vt:lpstr>Georgia</vt:lpstr>
      <vt:lpstr>system-ui</vt:lpstr>
      <vt:lpstr>Slit</vt:lpstr>
      <vt:lpstr>1_Office Theme</vt:lpstr>
      <vt:lpstr>2_Office Theme</vt:lpstr>
      <vt:lpstr>Office Theme</vt:lpstr>
      <vt:lpstr>Notes for Teachers</vt:lpstr>
      <vt:lpstr>PowerPoint Presentation</vt:lpstr>
      <vt:lpstr>What do you think?</vt:lpstr>
      <vt:lpstr>PowerPoint Presentation</vt:lpstr>
      <vt:lpstr>Voting Differences Among the States </vt:lpstr>
      <vt:lpstr>Change starts to come . . .</vt:lpstr>
      <vt:lpstr> The 14th Amendment (1868) gave equal protection of the law to all U.S. citizens.  </vt:lpstr>
      <vt:lpstr>PowerPoint Presentation</vt:lpstr>
      <vt:lpstr>How were voting rights denied?</vt:lpstr>
      <vt:lpstr>Intimidation and  Violence</vt:lpstr>
      <vt:lpstr>Women Could Not Vote</vt:lpstr>
      <vt:lpstr>PowerPoint Presentation</vt:lpstr>
      <vt:lpstr>Who Could NOT Vote in 1920?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dc:creator>
  <cp:lastModifiedBy>Beth Tudan</cp:lastModifiedBy>
  <cp:revision>395</cp:revision>
  <cp:lastPrinted>1601-01-01T00:00:00Z</cp:lastPrinted>
  <dcterms:created xsi:type="dcterms:W3CDTF">2013-01-30T22:12:20Z</dcterms:created>
  <dcterms:modified xsi:type="dcterms:W3CDTF">2021-01-12T00:32:58Z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